
<file path=[Content_Types].xml><?xml version="1.0" encoding="utf-8"?>
<Types xmlns="http://schemas.openxmlformats.org/package/2006/content-types">
  <Default Extension="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5" r:id="rId2"/>
    <p:sldMasterId id="2147483659" r:id="rId3"/>
    <p:sldMasterId id="2147483656" r:id="rId4"/>
    <p:sldMasterId id="2147483657" r:id="rId5"/>
    <p:sldMasterId id="2147483658" r:id="rId6"/>
  </p:sldMasterIdLst>
  <p:notesMasterIdLst>
    <p:notesMasterId r:id="rId9"/>
  </p:notesMasterIdLst>
  <p:sldIdLst>
    <p:sldId id="256" r:id="rId7"/>
    <p:sldId id="270" r:id="rId8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3F00"/>
    <a:srgbClr val="455167"/>
    <a:srgbClr val="637492"/>
    <a:srgbClr val="F5F5B1"/>
    <a:srgbClr val="9F2F11"/>
    <a:srgbClr val="EAEAEA"/>
    <a:srgbClr val="EA603A"/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7" autoAdjust="0"/>
    <p:restoredTop sz="94682" autoAdjust="0"/>
  </p:normalViewPr>
  <p:slideViewPr>
    <p:cSldViewPr>
      <p:cViewPr varScale="1">
        <p:scale>
          <a:sx n="75" d="100"/>
          <a:sy n="75" d="100"/>
        </p:scale>
        <p:origin x="-192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Relationship Id="rId14" Type="http://schemas.microsoft.com/office/2006/relationships/vbaProject" Target="vbaProject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587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en-US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19474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8BE4DE37-DBEE-4FC7-B91A-C3240DDECE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1403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26E3F-7442-4470-BE24-34C94AD8B40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858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C7B04-B41D-419B-9F46-3BC1880A81D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354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0A1BD9-944F-4088-93E7-F3CF590C2F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8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EB9B0-8099-4A94-B677-C1E826BEAB7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113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871C30-CEF1-46AA-81B1-0E1207A9391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519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C75C0-DA1F-4831-BDF9-105C6837D83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54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B8E8E-20C7-4036-BF5D-16BB881595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42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89CBD-6A27-40A8-AEFD-813F578AF7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82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91D2B-C94F-41A7-9572-0EFD0BF372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465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E68708-9C35-49F5-9404-0519574C27B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49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-152400"/>
            <a:ext cx="2095500" cy="6278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-152400"/>
            <a:ext cx="6134100" cy="6278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756E-4E99-4394-A9F2-F8339E605D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19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198CF-F581-4169-9695-0D49CE2C3B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100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ED0E0A-5E99-4E19-A644-20334A43549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8169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5EDF2-0D8A-406D-954B-86B4D928FB3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6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79D6C-772F-44E4-B5CA-38507835A8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62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41F1A-FF3D-4801-B03C-76B5235342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1253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B2B0D-7ED7-4A99-A2DA-4521D8881F7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768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A0DBC-C76A-4C38-8571-C523EF520D6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1366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758CC-0497-42AF-B2B3-E3CCFE3E57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075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C8316-3542-4D9A-99EE-F5D6F0E83E9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4469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F56E3-AF83-41C5-B415-ED41B90AA3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687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-152400"/>
            <a:ext cx="2095500" cy="6278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-152400"/>
            <a:ext cx="6134100" cy="6278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6C547-5DE7-4BE9-B568-723DFB70020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053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55A3E-4E27-493C-AAED-681B20A0BF1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0814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92040-6CA1-4083-AB58-19CD5F490F6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0354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C03DA-8E48-4F4B-BD60-728143AA87A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517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115C48-FE7F-495A-B56C-B208B4A600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306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AD5CE-9049-4287-9E75-0C1540AFFF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7282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9F92-1A3A-4CD1-8F8E-95CCBAAE64F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7306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BA34B-1419-47F5-983D-06413EDE917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8514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6CB85-EFD0-4EB7-92BF-FDD2AD83DBE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729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1A3C07-AD42-495C-8EF4-50019BBFA5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8371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97EF1-4F11-4A39-A41F-7126CD4283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9695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-152400"/>
            <a:ext cx="2095500" cy="6278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-152400"/>
            <a:ext cx="6134100" cy="6278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47326-FE62-4A05-AD7B-629AAC1A7B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650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3E41AE-CA49-45CC-BBA8-66254D4057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1210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414EC-776E-41D8-B87C-94F762BD24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2817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457A9-47CD-4002-8FF4-C6AB54C2FA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2320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766E1-7A1F-4280-9C7B-B0AC8ADDCC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0534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57BC3-B5B0-4F0D-9BF2-E059899E907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854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FBDA78-CD24-4A10-860A-EC511643AF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2541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BBAA0-C308-405A-9640-3105B8DC36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693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80E63-C157-4EA1-8E4B-742EB7507F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3911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A3883-A85C-45B1-B52D-B9E5188C69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5511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30A59-6D7D-41A7-AB32-9F65CC74BC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4095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-152400"/>
            <a:ext cx="2095500" cy="6278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-152400"/>
            <a:ext cx="6134100" cy="6278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ACD0F-6977-4540-B6A7-7BF7BE57F7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713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7DAF9E-B8AB-448A-85E1-6FBC84C1684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7827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C63F7-563B-482B-9400-DD9AA911FB3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5744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59927-E110-45C6-8866-3A3549F199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88452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F9580-F61F-4E44-856E-2A044D2CC8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3517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E96D1-21E2-49CD-98CF-D72EBE6590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2301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82E33-0B5F-49A1-BC53-C064A360113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8450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336E2-B04A-4F29-9911-E3198B1E59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5186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D8531-9FB3-4577-8F71-79F5D6B7CD1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6850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74804D-6B75-4B38-8799-5FB4804C37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2022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2A832-3AAD-4199-BFE8-898B043DCD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46310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-152400"/>
            <a:ext cx="2095500" cy="6278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-152400"/>
            <a:ext cx="6134100" cy="6278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D2956D-BBFD-4CCD-A6BE-A21D611494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9933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60E1C-E21C-4317-9F4B-31957E62D0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429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43A82-E284-44E4-A8C8-A6FBBAB7F5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838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41B49-C2AE-44D7-A803-1C9999E7D8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2303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88B4D-D502-46F4-886F-76266A62B92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8925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7EA87-ED1A-4284-9405-729F66FF0F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5079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A7D96-C8F8-4F31-837C-8D18F0E3EAC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9715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E46BA-25D5-4DD7-BC32-DD95630D18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4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7F429-EB77-43AA-8906-CEB8DB7615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2415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A985B-0E52-4401-A4B5-29464F25D3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8769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312B8-ED3B-4593-8C69-98BD2B3194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2498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-152400"/>
            <a:ext cx="2095500" cy="6278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-152400"/>
            <a:ext cx="6134100" cy="6278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0D9320-7C9D-48E7-BD9D-4168059554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321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876800"/>
          </a:xfrm>
          <a:prstGeom prst="rect">
            <a:avLst/>
          </a:prstGeom>
          <a:solidFill>
            <a:srgbClr val="C6D9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2514600" y="1981200"/>
            <a:ext cx="4343400" cy="2286000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EA60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BE4F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-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F17D91-B692-4D20-B063-CE290B9C439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0" y="762000"/>
            <a:ext cx="9144000" cy="4876800"/>
          </a:xfrm>
          <a:prstGeom prst="rect">
            <a:avLst/>
          </a:prstGeom>
          <a:solidFill>
            <a:srgbClr val="C6D9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760" name="AutoShape 8"/>
          <p:cNvSpPr>
            <a:spLocks noChangeArrowheads="1"/>
          </p:cNvSpPr>
          <p:nvPr/>
        </p:nvSpPr>
        <p:spPr bwMode="auto">
          <a:xfrm>
            <a:off x="258763" y="2438400"/>
            <a:ext cx="8553450" cy="202565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EA60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-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F636DB-147F-465E-895E-7C0B8E14DD8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9" name="Rectangle 7"/>
          <p:cNvSpPr>
            <a:spLocks noChangeArrowheads="1"/>
          </p:cNvSpPr>
          <p:nvPr/>
        </p:nvSpPr>
        <p:spPr bwMode="auto">
          <a:xfrm>
            <a:off x="3660775" y="838200"/>
            <a:ext cx="1749425" cy="4800600"/>
          </a:xfrm>
          <a:prstGeom prst="rect">
            <a:avLst/>
          </a:prstGeom>
          <a:solidFill>
            <a:srgbClr val="C6D9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auto">
          <a:xfrm rot="16200000">
            <a:off x="4122737" y="-541337"/>
            <a:ext cx="752475" cy="5187950"/>
          </a:xfrm>
          <a:prstGeom prst="rect">
            <a:avLst/>
          </a:prstGeom>
          <a:solidFill>
            <a:srgbClr val="C6D9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0121" name="Rectangle 9"/>
          <p:cNvSpPr>
            <a:spLocks noChangeArrowheads="1"/>
          </p:cNvSpPr>
          <p:nvPr/>
        </p:nvSpPr>
        <p:spPr bwMode="auto">
          <a:xfrm rot="16200000">
            <a:off x="4123531" y="1058069"/>
            <a:ext cx="750888" cy="5187950"/>
          </a:xfrm>
          <a:prstGeom prst="rect">
            <a:avLst/>
          </a:prstGeom>
          <a:solidFill>
            <a:srgbClr val="C6D9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0122" name="Rectangle 10"/>
          <p:cNvSpPr>
            <a:spLocks noChangeArrowheads="1"/>
          </p:cNvSpPr>
          <p:nvPr/>
        </p:nvSpPr>
        <p:spPr bwMode="auto">
          <a:xfrm rot="16200000">
            <a:off x="4123531" y="2669382"/>
            <a:ext cx="750887" cy="5187950"/>
          </a:xfrm>
          <a:prstGeom prst="rect">
            <a:avLst/>
          </a:prstGeom>
          <a:solidFill>
            <a:srgbClr val="C6D9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0123" name="Line 11"/>
          <p:cNvSpPr>
            <a:spLocks noChangeShapeType="1"/>
          </p:cNvSpPr>
          <p:nvPr/>
        </p:nvSpPr>
        <p:spPr bwMode="auto">
          <a:xfrm>
            <a:off x="4535488" y="838200"/>
            <a:ext cx="0" cy="4343400"/>
          </a:xfrm>
          <a:prstGeom prst="line">
            <a:avLst/>
          </a:prstGeom>
          <a:noFill/>
          <a:ln w="47625">
            <a:solidFill>
              <a:srgbClr val="EA60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0124" name="Line 12"/>
          <p:cNvSpPr>
            <a:spLocks noChangeShapeType="1"/>
          </p:cNvSpPr>
          <p:nvPr/>
        </p:nvSpPr>
        <p:spPr bwMode="auto">
          <a:xfrm>
            <a:off x="3278188" y="2052638"/>
            <a:ext cx="2741612" cy="0"/>
          </a:xfrm>
          <a:prstGeom prst="line">
            <a:avLst/>
          </a:prstGeom>
          <a:noFill/>
          <a:ln w="47625">
            <a:solidFill>
              <a:srgbClr val="EA60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0125" name="Line 13"/>
          <p:cNvSpPr>
            <a:spLocks noChangeShapeType="1"/>
          </p:cNvSpPr>
          <p:nvPr/>
        </p:nvSpPr>
        <p:spPr bwMode="auto">
          <a:xfrm>
            <a:off x="3276600" y="3657600"/>
            <a:ext cx="2741613" cy="0"/>
          </a:xfrm>
          <a:prstGeom prst="line">
            <a:avLst/>
          </a:prstGeom>
          <a:noFill/>
          <a:ln w="47625">
            <a:solidFill>
              <a:srgbClr val="EA60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0126" name="Line 14"/>
          <p:cNvSpPr>
            <a:spLocks noChangeShapeType="1"/>
          </p:cNvSpPr>
          <p:nvPr/>
        </p:nvSpPr>
        <p:spPr bwMode="auto">
          <a:xfrm>
            <a:off x="3278188" y="5181600"/>
            <a:ext cx="2741612" cy="0"/>
          </a:xfrm>
          <a:prstGeom prst="line">
            <a:avLst/>
          </a:prstGeom>
          <a:noFill/>
          <a:ln w="47625">
            <a:solidFill>
              <a:srgbClr val="EA603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-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901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8EF2BD-150E-4556-AED6-000B591ABA4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75" name="Group 7"/>
          <p:cNvGrpSpPr>
            <a:grpSpLocks/>
          </p:cNvGrpSpPr>
          <p:nvPr/>
        </p:nvGrpSpPr>
        <p:grpSpPr bwMode="auto">
          <a:xfrm>
            <a:off x="1905000" y="685800"/>
            <a:ext cx="5334000" cy="4419600"/>
            <a:chOff x="1200" y="432"/>
            <a:chExt cx="3360" cy="2784"/>
          </a:xfrm>
        </p:grpSpPr>
        <p:sp>
          <p:nvSpPr>
            <p:cNvPr id="83976" name="Rectangle 8"/>
            <p:cNvSpPr>
              <a:spLocks noChangeArrowheads="1"/>
            </p:cNvSpPr>
            <p:nvPr/>
          </p:nvSpPr>
          <p:spPr bwMode="auto">
            <a:xfrm>
              <a:off x="1200" y="624"/>
              <a:ext cx="3360" cy="2592"/>
            </a:xfrm>
            <a:prstGeom prst="rect">
              <a:avLst/>
            </a:prstGeom>
            <a:solidFill>
              <a:srgbClr val="C6D9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7" name="Rectangle 9"/>
            <p:cNvSpPr>
              <a:spLocks noChangeArrowheads="1"/>
            </p:cNvSpPr>
            <p:nvPr/>
          </p:nvSpPr>
          <p:spPr bwMode="auto">
            <a:xfrm>
              <a:off x="1992" y="624"/>
              <a:ext cx="1776" cy="18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78" name="AutoShape 10"/>
            <p:cNvSpPr>
              <a:spLocks noChangeArrowheads="1"/>
            </p:cNvSpPr>
            <p:nvPr/>
          </p:nvSpPr>
          <p:spPr bwMode="auto">
            <a:xfrm>
              <a:off x="1584" y="558"/>
              <a:ext cx="2579" cy="2322"/>
            </a:xfrm>
            <a:prstGeom prst="roundRect">
              <a:avLst>
                <a:gd name="adj" fmla="val 16667"/>
              </a:avLst>
            </a:prstGeom>
            <a:noFill/>
            <a:ln w="57150">
              <a:solidFill>
                <a:srgbClr val="EA603A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3979" name="Group 11"/>
            <p:cNvGrpSpPr>
              <a:grpSpLocks/>
            </p:cNvGrpSpPr>
            <p:nvPr/>
          </p:nvGrpSpPr>
          <p:grpSpPr bwMode="auto">
            <a:xfrm>
              <a:off x="1200" y="432"/>
              <a:ext cx="3360" cy="480"/>
              <a:chOff x="1200" y="672"/>
              <a:chExt cx="3360" cy="480"/>
            </a:xfrm>
          </p:grpSpPr>
          <p:grpSp>
            <p:nvGrpSpPr>
              <p:cNvPr id="83980" name="Group 12"/>
              <p:cNvGrpSpPr>
                <a:grpSpLocks/>
              </p:cNvGrpSpPr>
              <p:nvPr userDrawn="1"/>
            </p:nvGrpSpPr>
            <p:grpSpPr bwMode="auto">
              <a:xfrm>
                <a:off x="1200" y="864"/>
                <a:ext cx="3360" cy="288"/>
                <a:chOff x="1200" y="864"/>
                <a:chExt cx="3360" cy="240"/>
              </a:xfrm>
            </p:grpSpPr>
            <p:sp>
              <p:nvSpPr>
                <p:cNvPr id="83981" name="Rectangle 13"/>
                <p:cNvSpPr>
                  <a:spLocks noChangeArrowheads="1"/>
                </p:cNvSpPr>
                <p:nvPr userDrawn="1"/>
              </p:nvSpPr>
              <p:spPr bwMode="auto">
                <a:xfrm>
                  <a:off x="1200" y="864"/>
                  <a:ext cx="768" cy="240"/>
                </a:xfrm>
                <a:prstGeom prst="rect">
                  <a:avLst/>
                </a:prstGeom>
                <a:solidFill>
                  <a:srgbClr val="C6D9EC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3982" name="Rectangle 14"/>
                <p:cNvSpPr>
                  <a:spLocks noChangeArrowheads="1"/>
                </p:cNvSpPr>
                <p:nvPr userDrawn="1"/>
              </p:nvSpPr>
              <p:spPr bwMode="auto">
                <a:xfrm>
                  <a:off x="3792" y="864"/>
                  <a:ext cx="768" cy="240"/>
                </a:xfrm>
                <a:prstGeom prst="rect">
                  <a:avLst/>
                </a:prstGeom>
                <a:solidFill>
                  <a:srgbClr val="C6D9EC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83983" name="Rectangle 15"/>
              <p:cNvSpPr>
                <a:spLocks noChangeArrowheads="1"/>
              </p:cNvSpPr>
              <p:nvPr userDrawn="1"/>
            </p:nvSpPr>
            <p:spPr bwMode="auto">
              <a:xfrm>
                <a:off x="1200" y="672"/>
                <a:ext cx="3360" cy="19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-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F43382-D92E-4D70-BB93-2601E9B2548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-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433AEF-E891-47CC-B3E1-7E066D20595E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86023" name="Group 7"/>
          <p:cNvGrpSpPr>
            <a:grpSpLocks/>
          </p:cNvGrpSpPr>
          <p:nvPr/>
        </p:nvGrpSpPr>
        <p:grpSpPr bwMode="auto">
          <a:xfrm>
            <a:off x="3119438" y="2438400"/>
            <a:ext cx="3814762" cy="2963863"/>
            <a:chOff x="1773" y="1296"/>
            <a:chExt cx="2595" cy="2016"/>
          </a:xfrm>
        </p:grpSpPr>
        <p:sp>
          <p:nvSpPr>
            <p:cNvPr id="86024" name="Rectangle 8"/>
            <p:cNvSpPr>
              <a:spLocks noChangeArrowheads="1"/>
            </p:cNvSpPr>
            <p:nvPr userDrawn="1"/>
          </p:nvSpPr>
          <p:spPr bwMode="auto">
            <a:xfrm rot="-2700000">
              <a:off x="1920" y="1296"/>
              <a:ext cx="288" cy="1632"/>
            </a:xfrm>
            <a:prstGeom prst="rect">
              <a:avLst/>
            </a:prstGeom>
            <a:solidFill>
              <a:srgbClr val="C6D9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25" name="Rectangle 9"/>
            <p:cNvSpPr>
              <a:spLocks noChangeArrowheads="1"/>
            </p:cNvSpPr>
            <p:nvPr userDrawn="1"/>
          </p:nvSpPr>
          <p:spPr bwMode="auto">
            <a:xfrm rot="2700000">
              <a:off x="3408" y="1296"/>
              <a:ext cx="288" cy="1632"/>
            </a:xfrm>
            <a:prstGeom prst="rect">
              <a:avLst/>
            </a:prstGeom>
            <a:solidFill>
              <a:srgbClr val="C6D9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26" name="Rectangle 10"/>
            <p:cNvSpPr>
              <a:spLocks noChangeArrowheads="1"/>
            </p:cNvSpPr>
            <p:nvPr userDrawn="1"/>
          </p:nvSpPr>
          <p:spPr bwMode="auto">
            <a:xfrm>
              <a:off x="1776" y="1841"/>
              <a:ext cx="2044" cy="1471"/>
            </a:xfrm>
            <a:prstGeom prst="rect">
              <a:avLst/>
            </a:prstGeom>
            <a:solidFill>
              <a:srgbClr val="C6D9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27" name="AutoShape 11"/>
            <p:cNvSpPr>
              <a:spLocks noChangeArrowheads="1"/>
            </p:cNvSpPr>
            <p:nvPr userDrawn="1"/>
          </p:nvSpPr>
          <p:spPr bwMode="auto">
            <a:xfrm>
              <a:off x="1968" y="2064"/>
              <a:ext cx="1680" cy="1072"/>
            </a:xfrm>
            <a:prstGeom prst="roundRect">
              <a:avLst>
                <a:gd name="adj" fmla="val 16667"/>
              </a:avLst>
            </a:prstGeom>
            <a:noFill/>
            <a:ln w="57150">
              <a:solidFill>
                <a:srgbClr val="EA603A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28" name="Rectangle 12"/>
            <p:cNvSpPr>
              <a:spLocks noChangeArrowheads="1"/>
            </p:cNvSpPr>
            <p:nvPr userDrawn="1"/>
          </p:nvSpPr>
          <p:spPr bwMode="auto">
            <a:xfrm rot="-2700000">
              <a:off x="1773" y="1488"/>
              <a:ext cx="40" cy="720"/>
            </a:xfrm>
            <a:prstGeom prst="rect">
              <a:avLst/>
            </a:prstGeom>
            <a:solidFill>
              <a:srgbClr val="EA603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6029" name="Rectangle 13"/>
            <p:cNvSpPr>
              <a:spLocks noChangeArrowheads="1"/>
            </p:cNvSpPr>
            <p:nvPr userDrawn="1"/>
          </p:nvSpPr>
          <p:spPr bwMode="auto">
            <a:xfrm rot="2700000">
              <a:off x="3806" y="1474"/>
              <a:ext cx="40" cy="720"/>
            </a:xfrm>
            <a:prstGeom prst="rect">
              <a:avLst/>
            </a:prstGeom>
            <a:solidFill>
              <a:srgbClr val="EA603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071" name="Group 7"/>
          <p:cNvGrpSpPr>
            <a:grpSpLocks/>
          </p:cNvGrpSpPr>
          <p:nvPr/>
        </p:nvGrpSpPr>
        <p:grpSpPr bwMode="auto">
          <a:xfrm>
            <a:off x="2514600" y="2667000"/>
            <a:ext cx="2590800" cy="3124200"/>
            <a:chOff x="1584" y="1680"/>
            <a:chExt cx="1632" cy="1968"/>
          </a:xfrm>
        </p:grpSpPr>
        <p:sp>
          <p:nvSpPr>
            <p:cNvPr id="88072" name="Rectangle 8"/>
            <p:cNvSpPr>
              <a:spLocks noChangeArrowheads="1"/>
            </p:cNvSpPr>
            <p:nvPr userDrawn="1"/>
          </p:nvSpPr>
          <p:spPr bwMode="auto">
            <a:xfrm rot="-2700000">
              <a:off x="1584" y="1680"/>
              <a:ext cx="1632" cy="1968"/>
            </a:xfrm>
            <a:prstGeom prst="rect">
              <a:avLst/>
            </a:prstGeom>
            <a:solidFill>
              <a:srgbClr val="C6D9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073" name="Rectangle 9"/>
            <p:cNvSpPr>
              <a:spLocks noChangeArrowheads="1"/>
            </p:cNvSpPr>
            <p:nvPr userDrawn="1"/>
          </p:nvSpPr>
          <p:spPr bwMode="auto">
            <a:xfrm rot="-2700000">
              <a:off x="1945" y="2008"/>
              <a:ext cx="910" cy="13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074" name="AutoShape 10"/>
            <p:cNvSpPr>
              <a:spLocks noChangeArrowheads="1"/>
            </p:cNvSpPr>
            <p:nvPr userDrawn="1"/>
          </p:nvSpPr>
          <p:spPr bwMode="auto">
            <a:xfrm rot="-2700000">
              <a:off x="1745" y="1855"/>
              <a:ext cx="1310" cy="1618"/>
            </a:xfrm>
            <a:prstGeom prst="roundRect">
              <a:avLst>
                <a:gd name="adj" fmla="val 16667"/>
              </a:avLst>
            </a:prstGeom>
            <a:noFill/>
            <a:ln w="57150">
              <a:solidFill>
                <a:srgbClr val="EA603A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BE4F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-1524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187242-EAF2-4414-BEC2-C5644E99313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rgbClr val="455167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6" name="Rectangle 288"/>
          <p:cNvSpPr>
            <a:spLocks noGrp="1" noChangeArrowheads="1"/>
          </p:cNvSpPr>
          <p:nvPr>
            <p:ph type="title"/>
          </p:nvPr>
        </p:nvSpPr>
        <p:spPr>
          <a:xfrm>
            <a:off x="301625" y="-153988"/>
            <a:ext cx="8226425" cy="1143001"/>
          </a:xfrm>
          <a:noFill/>
          <a:ln/>
        </p:spPr>
        <p:txBody>
          <a:bodyPr/>
          <a:lstStyle/>
          <a:p>
            <a:r>
              <a:rPr lang="en-US" dirty="0" smtClean="0"/>
              <a:t>LAS 377 Junior Seminar Seating</a:t>
            </a:r>
            <a:endParaRPr lang="en-US" dirty="0">
              <a:solidFill>
                <a:srgbClr val="424D62"/>
              </a:solidFill>
            </a:endParaRPr>
          </a:p>
        </p:txBody>
      </p:sp>
      <p:grpSp>
        <p:nvGrpSpPr>
          <p:cNvPr id="2337" name="Group 289"/>
          <p:cNvGrpSpPr>
            <a:grpSpLocks/>
          </p:cNvGrpSpPr>
          <p:nvPr/>
        </p:nvGrpSpPr>
        <p:grpSpPr bwMode="auto">
          <a:xfrm>
            <a:off x="2791131" y="1038580"/>
            <a:ext cx="904875" cy="733425"/>
            <a:chOff x="4088" y="1755"/>
            <a:chExt cx="570" cy="462"/>
          </a:xfrm>
        </p:grpSpPr>
        <p:sp>
          <p:nvSpPr>
            <p:cNvPr id="2338" name="Oval 290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39" name="Rectangle 291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Jenny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340" name="Oval 292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341" name="Group 293"/>
          <p:cNvGrpSpPr>
            <a:grpSpLocks/>
          </p:cNvGrpSpPr>
          <p:nvPr/>
        </p:nvGrpSpPr>
        <p:grpSpPr bwMode="auto">
          <a:xfrm>
            <a:off x="3759200" y="1047750"/>
            <a:ext cx="904875" cy="733425"/>
            <a:chOff x="4088" y="1755"/>
            <a:chExt cx="570" cy="462"/>
          </a:xfrm>
        </p:grpSpPr>
        <p:sp>
          <p:nvSpPr>
            <p:cNvPr id="2342" name="Oval 294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43" name="Rectangle 295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Marcie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344" name="Oval 296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345" name="Group 297"/>
          <p:cNvGrpSpPr>
            <a:grpSpLocks/>
          </p:cNvGrpSpPr>
          <p:nvPr/>
        </p:nvGrpSpPr>
        <p:grpSpPr bwMode="auto">
          <a:xfrm>
            <a:off x="4699000" y="1047750"/>
            <a:ext cx="904875" cy="733425"/>
            <a:chOff x="4088" y="1755"/>
            <a:chExt cx="570" cy="462"/>
          </a:xfrm>
        </p:grpSpPr>
        <p:sp>
          <p:nvSpPr>
            <p:cNvPr id="2346" name="Oval 298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47" name="Rectangle 299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Claire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348" name="Oval 300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349" name="Group 301"/>
          <p:cNvGrpSpPr>
            <a:grpSpLocks/>
          </p:cNvGrpSpPr>
          <p:nvPr/>
        </p:nvGrpSpPr>
        <p:grpSpPr bwMode="auto">
          <a:xfrm>
            <a:off x="5629275" y="1047750"/>
            <a:ext cx="904875" cy="733425"/>
            <a:chOff x="4088" y="1755"/>
            <a:chExt cx="570" cy="462"/>
          </a:xfrm>
        </p:grpSpPr>
        <p:sp>
          <p:nvSpPr>
            <p:cNvPr id="2350" name="Oval 302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1" name="Rectangle 303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err="1" smtClean="0">
                  <a:solidFill>
                    <a:srgbClr val="363F50"/>
                  </a:solidFill>
                  <a:latin typeface="Georgia" pitchFamily="18" charset="0"/>
                </a:rPr>
                <a:t>Becca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352" name="Oval 304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67" name="Group 419"/>
          <p:cNvGrpSpPr>
            <a:grpSpLocks/>
          </p:cNvGrpSpPr>
          <p:nvPr/>
        </p:nvGrpSpPr>
        <p:grpSpPr bwMode="auto">
          <a:xfrm>
            <a:off x="1900050" y="547688"/>
            <a:ext cx="904875" cy="733425"/>
            <a:chOff x="4088" y="1755"/>
            <a:chExt cx="570" cy="462"/>
          </a:xfrm>
        </p:grpSpPr>
        <p:sp>
          <p:nvSpPr>
            <p:cNvPr id="2468" name="Oval 420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69" name="Rectangle 421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smtClean="0">
                  <a:solidFill>
                    <a:srgbClr val="363F50"/>
                  </a:solidFill>
                  <a:latin typeface="Georgia" pitchFamily="18" charset="0"/>
                </a:rPr>
                <a:t>Ralondo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470" name="Oval 422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75" name="Group 427"/>
          <p:cNvGrpSpPr>
            <a:grpSpLocks/>
          </p:cNvGrpSpPr>
          <p:nvPr/>
        </p:nvGrpSpPr>
        <p:grpSpPr bwMode="auto">
          <a:xfrm>
            <a:off x="4699000" y="2162175"/>
            <a:ext cx="904875" cy="733425"/>
            <a:chOff x="4088" y="1755"/>
            <a:chExt cx="570" cy="462"/>
          </a:xfrm>
        </p:grpSpPr>
        <p:sp>
          <p:nvSpPr>
            <p:cNvPr id="2476" name="Oval 428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77" name="Rectangle 429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Kevin	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478" name="Oval 430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479" name="Group 431"/>
          <p:cNvGrpSpPr>
            <a:grpSpLocks/>
          </p:cNvGrpSpPr>
          <p:nvPr/>
        </p:nvGrpSpPr>
        <p:grpSpPr bwMode="auto">
          <a:xfrm>
            <a:off x="5629275" y="2162175"/>
            <a:ext cx="904875" cy="733425"/>
            <a:chOff x="4088" y="1755"/>
            <a:chExt cx="570" cy="462"/>
          </a:xfrm>
        </p:grpSpPr>
        <p:sp>
          <p:nvSpPr>
            <p:cNvPr id="2480" name="Oval 432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81" name="Rectangle 433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Janelle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482" name="Oval 434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6" name="Group 518"/>
          <p:cNvGrpSpPr>
            <a:grpSpLocks/>
          </p:cNvGrpSpPr>
          <p:nvPr/>
        </p:nvGrpSpPr>
        <p:grpSpPr bwMode="auto">
          <a:xfrm>
            <a:off x="-77715" y="2596245"/>
            <a:ext cx="1668463" cy="793294"/>
            <a:chOff x="214" y="1362"/>
            <a:chExt cx="1162" cy="462"/>
          </a:xfrm>
        </p:grpSpPr>
        <p:grpSp>
          <p:nvGrpSpPr>
            <p:cNvPr id="2483" name="Group 435"/>
            <p:cNvGrpSpPr>
              <a:grpSpLocks/>
            </p:cNvGrpSpPr>
            <p:nvPr/>
          </p:nvGrpSpPr>
          <p:grpSpPr bwMode="auto">
            <a:xfrm>
              <a:off x="214" y="1362"/>
              <a:ext cx="570" cy="462"/>
              <a:chOff x="4088" y="1755"/>
              <a:chExt cx="570" cy="462"/>
            </a:xfrm>
          </p:grpSpPr>
          <p:sp>
            <p:nvSpPr>
              <p:cNvPr id="2484" name="Oval 436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85" name="Rectangle 437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smtClean="0">
                    <a:solidFill>
                      <a:srgbClr val="363F50"/>
                    </a:solidFill>
                    <a:latin typeface="Georgia" pitchFamily="18" charset="0"/>
                  </a:rPr>
                  <a:t>Dwaine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486" name="Oval 438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487" name="Group 439"/>
            <p:cNvGrpSpPr>
              <a:grpSpLocks/>
            </p:cNvGrpSpPr>
            <p:nvPr/>
          </p:nvGrpSpPr>
          <p:grpSpPr bwMode="auto">
            <a:xfrm>
              <a:off x="806" y="1362"/>
              <a:ext cx="570" cy="462"/>
              <a:chOff x="4088" y="1755"/>
              <a:chExt cx="570" cy="462"/>
            </a:xfrm>
          </p:grpSpPr>
          <p:sp>
            <p:nvSpPr>
              <p:cNvPr id="2488" name="Oval 440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89" name="Rectangle 441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smtClean="0">
                    <a:solidFill>
                      <a:srgbClr val="363F50"/>
                    </a:solidFill>
                    <a:latin typeface="Georgia" pitchFamily="18" charset="0"/>
                  </a:rPr>
                  <a:t>Kate	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490" name="Oval 442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504" name="Group 456"/>
          <p:cNvGrpSpPr>
            <a:grpSpLocks/>
          </p:cNvGrpSpPr>
          <p:nvPr/>
        </p:nvGrpSpPr>
        <p:grpSpPr bwMode="auto">
          <a:xfrm>
            <a:off x="3759200" y="3228975"/>
            <a:ext cx="904875" cy="733425"/>
            <a:chOff x="4088" y="1755"/>
            <a:chExt cx="570" cy="462"/>
          </a:xfrm>
        </p:grpSpPr>
        <p:sp>
          <p:nvSpPr>
            <p:cNvPr id="2505" name="Oval 457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06" name="Rectangle 458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Daniela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507" name="Oval 459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08" name="Group 460"/>
          <p:cNvGrpSpPr>
            <a:grpSpLocks/>
          </p:cNvGrpSpPr>
          <p:nvPr/>
        </p:nvGrpSpPr>
        <p:grpSpPr bwMode="auto">
          <a:xfrm>
            <a:off x="4699000" y="3228975"/>
            <a:ext cx="904875" cy="733425"/>
            <a:chOff x="4088" y="1755"/>
            <a:chExt cx="570" cy="462"/>
          </a:xfrm>
        </p:grpSpPr>
        <p:sp>
          <p:nvSpPr>
            <p:cNvPr id="2509" name="Oval 461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10" name="Rectangle 462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err="1" smtClean="0">
                  <a:solidFill>
                    <a:srgbClr val="363F50"/>
                  </a:solidFill>
                  <a:latin typeface="Georgia" pitchFamily="18" charset="0"/>
                </a:rPr>
                <a:t>Mayte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511" name="Oval 463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67" name="Group 519"/>
          <p:cNvGrpSpPr>
            <a:grpSpLocks/>
          </p:cNvGrpSpPr>
          <p:nvPr/>
        </p:nvGrpSpPr>
        <p:grpSpPr bwMode="auto">
          <a:xfrm>
            <a:off x="1480950" y="2662238"/>
            <a:ext cx="1844675" cy="733425"/>
            <a:chOff x="214" y="2034"/>
            <a:chExt cx="1162" cy="462"/>
          </a:xfrm>
        </p:grpSpPr>
        <p:grpSp>
          <p:nvGrpSpPr>
            <p:cNvPr id="2516" name="Group 468"/>
            <p:cNvGrpSpPr>
              <a:grpSpLocks/>
            </p:cNvGrpSpPr>
            <p:nvPr/>
          </p:nvGrpSpPr>
          <p:grpSpPr bwMode="auto">
            <a:xfrm>
              <a:off x="214" y="2034"/>
              <a:ext cx="570" cy="462"/>
              <a:chOff x="4088" y="1755"/>
              <a:chExt cx="570" cy="462"/>
            </a:xfrm>
          </p:grpSpPr>
          <p:sp>
            <p:nvSpPr>
              <p:cNvPr id="2517" name="Oval 469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18" name="Rectangle 470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err="1" smtClean="0">
                    <a:solidFill>
                      <a:srgbClr val="363F50"/>
                    </a:solidFill>
                    <a:latin typeface="Georgia" pitchFamily="18" charset="0"/>
                  </a:rPr>
                  <a:t>Leela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519" name="Oval 471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20" name="Group 472"/>
            <p:cNvGrpSpPr>
              <a:grpSpLocks/>
            </p:cNvGrpSpPr>
            <p:nvPr/>
          </p:nvGrpSpPr>
          <p:grpSpPr bwMode="auto">
            <a:xfrm>
              <a:off x="806" y="2034"/>
              <a:ext cx="570" cy="462"/>
              <a:chOff x="4088" y="1755"/>
              <a:chExt cx="570" cy="462"/>
            </a:xfrm>
          </p:grpSpPr>
          <p:sp>
            <p:nvSpPr>
              <p:cNvPr id="2521" name="Oval 473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22" name="Rectangle 474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smtClean="0">
                    <a:solidFill>
                      <a:srgbClr val="363F50"/>
                    </a:solidFill>
                    <a:latin typeface="Georgia" pitchFamily="18" charset="0"/>
                  </a:rPr>
                  <a:t>Holly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523" name="Oval 475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570" name="Group 522"/>
          <p:cNvGrpSpPr>
            <a:grpSpLocks/>
          </p:cNvGrpSpPr>
          <p:nvPr/>
        </p:nvGrpSpPr>
        <p:grpSpPr bwMode="auto">
          <a:xfrm>
            <a:off x="6393020" y="664369"/>
            <a:ext cx="904875" cy="733425"/>
            <a:chOff x="4088" y="1755"/>
            <a:chExt cx="570" cy="462"/>
          </a:xfrm>
        </p:grpSpPr>
        <p:sp>
          <p:nvSpPr>
            <p:cNvPr id="2571" name="Oval 523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2" name="Rectangle 524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Andres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573" name="Oval 525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74" name="Group 526"/>
          <p:cNvGrpSpPr>
            <a:grpSpLocks/>
          </p:cNvGrpSpPr>
          <p:nvPr/>
        </p:nvGrpSpPr>
        <p:grpSpPr bwMode="auto">
          <a:xfrm>
            <a:off x="7332820" y="664369"/>
            <a:ext cx="904875" cy="733425"/>
            <a:chOff x="4088" y="1755"/>
            <a:chExt cx="570" cy="462"/>
          </a:xfrm>
        </p:grpSpPr>
        <p:sp>
          <p:nvSpPr>
            <p:cNvPr id="2575" name="Oval 527"/>
            <p:cNvSpPr>
              <a:spLocks noChangeArrowheads="1"/>
            </p:cNvSpPr>
            <p:nvPr/>
          </p:nvSpPr>
          <p:spPr bwMode="auto">
            <a:xfrm rot="10800000">
              <a:off x="4167" y="1860"/>
              <a:ext cx="380" cy="73"/>
            </a:xfrm>
            <a:prstGeom prst="ellipse">
              <a:avLst/>
            </a:prstGeom>
            <a:solidFill>
              <a:srgbClr val="637492"/>
            </a:solidFill>
            <a:ln w="9525">
              <a:solidFill>
                <a:srgbClr val="4551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76" name="Rectangle 528"/>
            <p:cNvSpPr>
              <a:spLocks noChangeArrowheads="1"/>
            </p:cNvSpPr>
            <p:nvPr/>
          </p:nvSpPr>
          <p:spPr bwMode="auto">
            <a:xfrm>
              <a:off x="4088" y="1902"/>
              <a:ext cx="570" cy="315"/>
            </a:xfrm>
            <a:prstGeom prst="rect">
              <a:avLst/>
            </a:prstGeom>
            <a:solidFill>
              <a:srgbClr val="F5F5B1"/>
            </a:solidFill>
            <a:ln w="9525">
              <a:solidFill>
                <a:srgbClr val="959B2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200" b="1" dirty="0" smtClean="0">
                  <a:solidFill>
                    <a:srgbClr val="363F50"/>
                  </a:solidFill>
                  <a:latin typeface="Georgia" pitchFamily="18" charset="0"/>
                </a:rPr>
                <a:t>Juan</a:t>
              </a:r>
              <a:endParaRPr lang="en-US" sz="1200" b="1" dirty="0">
                <a:solidFill>
                  <a:srgbClr val="363F50"/>
                </a:solidFill>
                <a:latin typeface="Georgia" pitchFamily="18" charset="0"/>
              </a:endParaRPr>
            </a:p>
          </p:txBody>
        </p:sp>
        <p:sp>
          <p:nvSpPr>
            <p:cNvPr id="2577" name="Oval 529"/>
            <p:cNvSpPr>
              <a:spLocks noChangeArrowheads="1"/>
            </p:cNvSpPr>
            <p:nvPr/>
          </p:nvSpPr>
          <p:spPr bwMode="auto">
            <a:xfrm rot="10800000">
              <a:off x="4273" y="1755"/>
              <a:ext cx="190" cy="189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5C2E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3500000" sx="75000" sy="75000" algn="tl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587" name="Group 539"/>
          <p:cNvGrpSpPr>
            <a:grpSpLocks/>
          </p:cNvGrpSpPr>
          <p:nvPr/>
        </p:nvGrpSpPr>
        <p:grpSpPr bwMode="auto">
          <a:xfrm>
            <a:off x="7004207" y="2528888"/>
            <a:ext cx="1844675" cy="733425"/>
            <a:chOff x="214" y="2034"/>
            <a:chExt cx="1162" cy="462"/>
          </a:xfrm>
        </p:grpSpPr>
        <p:grpSp>
          <p:nvGrpSpPr>
            <p:cNvPr id="2588" name="Group 540"/>
            <p:cNvGrpSpPr>
              <a:grpSpLocks/>
            </p:cNvGrpSpPr>
            <p:nvPr/>
          </p:nvGrpSpPr>
          <p:grpSpPr bwMode="auto">
            <a:xfrm>
              <a:off x="214" y="2034"/>
              <a:ext cx="570" cy="462"/>
              <a:chOff x="4088" y="1755"/>
              <a:chExt cx="570" cy="462"/>
            </a:xfrm>
          </p:grpSpPr>
          <p:sp>
            <p:nvSpPr>
              <p:cNvPr id="2589" name="Oval 541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90" name="Rectangle 542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smtClean="0">
                    <a:solidFill>
                      <a:srgbClr val="363F50"/>
                    </a:solidFill>
                    <a:latin typeface="Georgia" pitchFamily="18" charset="0"/>
                  </a:rPr>
                  <a:t>Genesis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591" name="Oval 543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592" name="Group 544"/>
            <p:cNvGrpSpPr>
              <a:grpSpLocks/>
            </p:cNvGrpSpPr>
            <p:nvPr/>
          </p:nvGrpSpPr>
          <p:grpSpPr bwMode="auto">
            <a:xfrm>
              <a:off x="806" y="2034"/>
              <a:ext cx="570" cy="462"/>
              <a:chOff x="4088" y="1755"/>
              <a:chExt cx="570" cy="462"/>
            </a:xfrm>
          </p:grpSpPr>
          <p:sp>
            <p:nvSpPr>
              <p:cNvPr id="2593" name="Oval 545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94" name="Rectangle 546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smtClean="0">
                    <a:solidFill>
                      <a:srgbClr val="363F50"/>
                    </a:solidFill>
                    <a:latin typeface="Georgia" pitchFamily="18" charset="0"/>
                  </a:rPr>
                  <a:t>Elisa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595" name="Oval 547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596" name="Group 548"/>
          <p:cNvGrpSpPr>
            <a:grpSpLocks/>
          </p:cNvGrpSpPr>
          <p:nvPr/>
        </p:nvGrpSpPr>
        <p:grpSpPr bwMode="auto">
          <a:xfrm>
            <a:off x="7061200" y="3586410"/>
            <a:ext cx="1870075" cy="785356"/>
            <a:chOff x="198" y="2802"/>
            <a:chExt cx="1178" cy="462"/>
          </a:xfrm>
        </p:grpSpPr>
        <p:grpSp>
          <p:nvGrpSpPr>
            <p:cNvPr id="2597" name="Group 549"/>
            <p:cNvGrpSpPr>
              <a:grpSpLocks/>
            </p:cNvGrpSpPr>
            <p:nvPr/>
          </p:nvGrpSpPr>
          <p:grpSpPr bwMode="auto">
            <a:xfrm>
              <a:off x="198" y="2802"/>
              <a:ext cx="570" cy="457"/>
              <a:chOff x="4072" y="1755"/>
              <a:chExt cx="570" cy="457"/>
            </a:xfrm>
          </p:grpSpPr>
          <p:sp>
            <p:nvSpPr>
              <p:cNvPr id="2598" name="Oval 550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599" name="Rectangle 551"/>
              <p:cNvSpPr>
                <a:spLocks noChangeArrowheads="1"/>
              </p:cNvSpPr>
              <p:nvPr/>
            </p:nvSpPr>
            <p:spPr bwMode="auto">
              <a:xfrm>
                <a:off x="4072" y="1897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smtClean="0">
                    <a:solidFill>
                      <a:srgbClr val="363F50"/>
                    </a:solidFill>
                    <a:latin typeface="Georgia" pitchFamily="18" charset="0"/>
                  </a:rPr>
                  <a:t>Karla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600" name="Oval 552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601" name="Group 553"/>
            <p:cNvGrpSpPr>
              <a:grpSpLocks/>
            </p:cNvGrpSpPr>
            <p:nvPr/>
          </p:nvGrpSpPr>
          <p:grpSpPr bwMode="auto">
            <a:xfrm>
              <a:off x="806" y="2802"/>
              <a:ext cx="570" cy="462"/>
              <a:chOff x="4088" y="1755"/>
              <a:chExt cx="570" cy="462"/>
            </a:xfrm>
          </p:grpSpPr>
          <p:sp>
            <p:nvSpPr>
              <p:cNvPr id="2602" name="Oval 554"/>
              <p:cNvSpPr>
                <a:spLocks noChangeArrowheads="1"/>
              </p:cNvSpPr>
              <p:nvPr/>
            </p:nvSpPr>
            <p:spPr bwMode="auto">
              <a:xfrm rot="10800000">
                <a:off x="4167" y="1860"/>
                <a:ext cx="380" cy="73"/>
              </a:xfrm>
              <a:prstGeom prst="ellipse">
                <a:avLst/>
              </a:prstGeom>
              <a:solidFill>
                <a:srgbClr val="637492"/>
              </a:solidFill>
              <a:ln w="9525">
                <a:solidFill>
                  <a:srgbClr val="455167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03" name="Rectangle 555"/>
              <p:cNvSpPr>
                <a:spLocks noChangeArrowheads="1"/>
              </p:cNvSpPr>
              <p:nvPr/>
            </p:nvSpPr>
            <p:spPr bwMode="auto">
              <a:xfrm>
                <a:off x="4088" y="1902"/>
                <a:ext cx="570" cy="315"/>
              </a:xfrm>
              <a:prstGeom prst="rect">
                <a:avLst/>
              </a:prstGeom>
              <a:solidFill>
                <a:srgbClr val="F5F5B1"/>
              </a:solidFill>
              <a:ln w="9525">
                <a:solidFill>
                  <a:srgbClr val="959B2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200" b="1" dirty="0" err="1" smtClean="0">
                    <a:solidFill>
                      <a:srgbClr val="363F50"/>
                    </a:solidFill>
                    <a:latin typeface="Georgia" pitchFamily="18" charset="0"/>
                  </a:rPr>
                  <a:t>Arelys</a:t>
                </a:r>
                <a:endParaRPr lang="en-US" sz="1200" b="1" dirty="0">
                  <a:solidFill>
                    <a:srgbClr val="363F50"/>
                  </a:solidFill>
                  <a:latin typeface="Georgia" pitchFamily="18" charset="0"/>
                </a:endParaRPr>
              </a:p>
            </p:txBody>
          </p:sp>
          <p:sp>
            <p:nvSpPr>
              <p:cNvPr id="2604" name="Oval 556"/>
              <p:cNvSpPr>
                <a:spLocks noChangeArrowheads="1"/>
              </p:cNvSpPr>
              <p:nvPr/>
            </p:nvSpPr>
            <p:spPr bwMode="auto">
              <a:xfrm rot="10800000">
                <a:off x="4273" y="1755"/>
                <a:ext cx="190" cy="189"/>
              </a:xfrm>
              <a:prstGeom prst="ellipse">
                <a:avLst/>
              </a:prstGeom>
              <a:solidFill>
                <a:srgbClr val="FFCC99"/>
              </a:solidFill>
              <a:ln w="9525">
                <a:solidFill>
                  <a:srgbClr val="5C2E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07763" dir="13500000" sx="75000" sy="75000" algn="tl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669" name="Rectangle 621"/>
          <p:cNvSpPr>
            <a:spLocks noChangeArrowheads="1"/>
          </p:cNvSpPr>
          <p:nvPr/>
        </p:nvSpPr>
        <p:spPr bwMode="auto">
          <a:xfrm>
            <a:off x="2286000" y="6211888"/>
            <a:ext cx="2057400" cy="646112"/>
          </a:xfrm>
          <a:prstGeom prst="rect">
            <a:avLst/>
          </a:prstGeom>
          <a:solidFill>
            <a:srgbClr val="637492"/>
          </a:solidFill>
          <a:ln w="9525" algn="in">
            <a:solidFill>
              <a:srgbClr val="455167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36576" tIns="36576" rIns="36576" bIns="36576" anchor="ctr"/>
          <a:lstStyle/>
          <a:p>
            <a:pPr algn="ctr"/>
            <a:endParaRPr lang="en-US" b="1" dirty="0">
              <a:latin typeface="Arial" charset="0"/>
            </a:endParaRPr>
          </a:p>
          <a:p>
            <a:pPr algn="ctr"/>
            <a:r>
              <a:rPr lang="en-US" sz="2200" b="1" dirty="0" smtClean="0">
                <a:solidFill>
                  <a:schemeClr val="bg1"/>
                </a:solidFill>
                <a:latin typeface="Georgia" pitchFamily="18" charset="0"/>
              </a:rPr>
              <a:t>Jim Miller</a:t>
            </a:r>
            <a:endParaRPr lang="en-US" sz="2200" b="1" dirty="0">
              <a:solidFill>
                <a:schemeClr val="bg1"/>
              </a:solidFill>
              <a:latin typeface="Georgia" pitchFamily="18" charset="0"/>
            </a:endParaRPr>
          </a:p>
          <a:p>
            <a:endParaRPr lang="en-US" sz="1800" b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838200"/>
            <a:ext cx="8229600" cy="1676400"/>
          </a:xfrm>
        </p:spPr>
        <p:txBody>
          <a:bodyPr/>
          <a:lstStyle/>
          <a:p>
            <a:r>
              <a:rPr lang="en-US" dirty="0" smtClean="0"/>
              <a:t>To be deleted,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Any names to be changed?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54892"/>
      </p:ext>
    </p:extLst>
  </p:cSld>
  <p:clrMapOvr>
    <a:masterClrMapping/>
  </p:clrMapOvr>
</p:sld>
</file>

<file path=ppt/theme/theme1.xml><?xml version="1.0" encoding="utf-8"?>
<a:theme xmlns:a="http://schemas.openxmlformats.org/drawingml/2006/main" name="Seating Chart">
  <a:themeElements>
    <a:clrScheme name="Optimum Interior Loop_062305_2_COPYEDITE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ptimum Interior Loop_062305_2_COPYEDITE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ptimum Interior Loop_062305_2_COPYEDITE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timum Interior Loop_062305_2_COPYEDITE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timum Interior Loop_062305_2_COPYEDITE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timum Interior Loop_062305_2_COPYEDITE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timum Interior Loop_062305_2_COPYEDITE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timum Interior Loop_062305_2_COPYEDITE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timum Interior Loop_062305_2_COPYEDITE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timum Interior Loop_062305_2_COPYEDITE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timum Interior Loop_062305_2_COPYEDITE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timum Interior Loop_062305_2_COPYEDITE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timum Interior Loop_062305_2_COPYEDITE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timum Interior Loop_062305_2_COPYEDITE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Custom Design">
  <a:themeElements>
    <a:clrScheme name="6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6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0_Custom Design">
  <a:themeElements>
    <a:clrScheme name="10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10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7_Custom Design">
  <a:themeElements>
    <a:clrScheme name="7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7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8_Custom Design">
  <a:themeElements>
    <a:clrScheme name="8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8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9_Custom Design">
  <a:themeElements>
    <a:clrScheme name="9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9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Seating Chart</Template>
  <TotalTime>32</TotalTime>
  <Words>30</Words>
  <Application>Microsoft Office PowerPoint</Application>
  <PresentationFormat>On-screen Show (4:3)</PresentationFormat>
  <Paragraphs>23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Seating Chart</vt:lpstr>
      <vt:lpstr>6_Custom Design</vt:lpstr>
      <vt:lpstr>10_Custom Design</vt:lpstr>
      <vt:lpstr>7_Custom Design</vt:lpstr>
      <vt:lpstr>8_Custom Design</vt:lpstr>
      <vt:lpstr>9_Custom Design</vt:lpstr>
      <vt:lpstr>LAS 377 Junior Seminar Seating</vt:lpstr>
      <vt:lpstr>To be deleted, Any names to be changed?</vt:lpstr>
    </vt:vector>
  </TitlesOfParts>
  <Manager/>
  <Company>Dominican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Optimum Interior Loop</dc:title>
  <dc:subject/>
  <dc:creator>Jim Miller</dc:creator>
  <cp:keywords/>
  <dc:description/>
  <cp:lastModifiedBy>Jim Miller</cp:lastModifiedBy>
  <cp:revision>10</cp:revision>
  <cp:lastPrinted>2012-08-28T21:03:05Z</cp:lastPrinted>
  <dcterms:created xsi:type="dcterms:W3CDTF">2012-08-28T20:35:43Z</dcterms:created>
  <dcterms:modified xsi:type="dcterms:W3CDTF">2012-11-06T14:32:44Z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TC012197821033</vt:lpwstr>
  </property>
</Properties>
</file>