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notesSlides/notesSlide12.xml" ContentType="application/vnd.openxmlformats-officedocument.presentationml.notesSlide+xml"/>
  <Override PartName="/ppt/diagrams/colors8.xml" ContentType="application/vnd.openxmlformats-officedocument.drawingml.diagramColors+xml"/>
  <Override PartName="/ppt/notesSlides/notesSlide30.xml" ContentType="application/vnd.openxmlformats-officedocument.presentationml.notesSlide+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bin" ContentType="application/vnd.openxmlformats-officedocument.oleObject"/>
  <Override PartName="/ppt/diagrams/drawing3.xml" ContentType="application/vnd.ms-office.drawingml.diagramDrawing+xml"/>
  <Default Extension="png" ContentType="image/png"/>
  <Override PartName="/ppt/diagrams/colors12.xml" ContentType="application/vnd.openxmlformats-officedocument.drawingml.diagramColors+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diagrams/layout6.xml" ContentType="application/vnd.openxmlformats-officedocument.drawingml.diagramLayout+xml"/>
  <Override PartName="/ppt/diagrams/data10.xml" ContentType="application/vnd.openxmlformats-officedocument.drawingml.diagramData+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diagrams/layout2.xml" ContentType="application/vnd.openxmlformats-officedocument.drawingml.diagramLayout+xml"/>
  <Override PartName="/ppt/diagrams/drawing8.xml" ContentType="application/vnd.ms-office.drawingml.diagramDrawing+xml"/>
  <Override PartName="/ppt/notesSlides/notesSlide31.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diagrams/data11.xml" ContentType="application/vnd.openxmlformats-officedocument.drawingml.diagramData+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diagrams/quickStyle15.xml" ContentType="application/vnd.openxmlformats-officedocument.drawingml.diagramStyl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diagrams/colors10.xml" ContentType="application/vnd.openxmlformats-officedocument.drawingml.diagramColors+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diagrams/data9.xml" ContentType="application/vnd.openxmlformats-officedocument.drawingml.diagramData+xml"/>
  <Override PartName="/ppt/slides/slide20.xml" ContentType="application/vnd.openxmlformats-officedocument.presentationml.slide+xml"/>
  <Override PartName="/ppt/notesSlides/notesSlide22.xml" ContentType="application/vnd.openxmlformats-officedocument.presentationml.notesSlide+xml"/>
  <Override PartName="/ppt/diagrams/layout4.xml" ContentType="application/vnd.openxmlformats-officedocument.drawingml.diagramLayout+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drawing13.xml" ContentType="application/vnd.ms-office.drawingml.diagramDrawing+xml"/>
  <Override PartName="/ppt/notesSlides/notesSlide40.xml" ContentType="application/vnd.openxmlformats-officedocument.presentationml.notesSlide+xml"/>
  <Override PartName="/ppt/notesSlides/notesSlide6.xml" ContentType="application/vnd.openxmlformats-officedocument.presentationml.notesSlide+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3" r:id="rId1"/>
  </p:sldMasterIdLst>
  <p:notesMasterIdLst>
    <p:notesMasterId r:id="rId42"/>
  </p:notesMasterIdLst>
  <p:handoutMasterIdLst>
    <p:handoutMasterId r:id="rId43"/>
  </p:handoutMasterIdLst>
  <p:sldIdLst>
    <p:sldId id="256" r:id="rId2"/>
    <p:sldId id="298" r:id="rId3"/>
    <p:sldId id="259" r:id="rId4"/>
    <p:sldId id="280" r:id="rId5"/>
    <p:sldId id="278" r:id="rId6"/>
    <p:sldId id="287" r:id="rId7"/>
    <p:sldId id="282" r:id="rId8"/>
    <p:sldId id="275" r:id="rId9"/>
    <p:sldId id="273" r:id="rId10"/>
    <p:sldId id="284" r:id="rId11"/>
    <p:sldId id="285" r:id="rId12"/>
    <p:sldId id="307" r:id="rId13"/>
    <p:sldId id="295" r:id="rId14"/>
    <p:sldId id="274" r:id="rId15"/>
    <p:sldId id="300" r:id="rId16"/>
    <p:sldId id="293" r:id="rId17"/>
    <p:sldId id="299" r:id="rId18"/>
    <p:sldId id="291" r:id="rId19"/>
    <p:sldId id="292" r:id="rId20"/>
    <p:sldId id="294" r:id="rId21"/>
    <p:sldId id="301" r:id="rId22"/>
    <p:sldId id="302" r:id="rId23"/>
    <p:sldId id="283" r:id="rId24"/>
    <p:sldId id="270" r:id="rId25"/>
    <p:sldId id="257" r:id="rId26"/>
    <p:sldId id="261" r:id="rId27"/>
    <p:sldId id="262" r:id="rId28"/>
    <p:sldId id="269" r:id="rId29"/>
    <p:sldId id="264" r:id="rId30"/>
    <p:sldId id="266" r:id="rId31"/>
    <p:sldId id="265" r:id="rId32"/>
    <p:sldId id="288" r:id="rId33"/>
    <p:sldId id="277" r:id="rId34"/>
    <p:sldId id="272" r:id="rId35"/>
    <p:sldId id="281" r:id="rId36"/>
    <p:sldId id="308" r:id="rId37"/>
    <p:sldId id="258" r:id="rId38"/>
    <p:sldId id="296" r:id="rId39"/>
    <p:sldId id="306" r:id="rId40"/>
    <p:sldId id="289"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snapVertSplitter="1" vertBarState="minimized" horzBarState="maximized">
    <p:restoredLeft sz="34580" autoAdjust="0"/>
    <p:restoredTop sz="86410" autoAdjust="0"/>
  </p:normalViewPr>
  <p:slideViewPr>
    <p:cSldViewPr>
      <p:cViewPr>
        <p:scale>
          <a:sx n="55" d="100"/>
          <a:sy n="55" d="100"/>
        </p:scale>
        <p:origin x="-797" y="-82"/>
      </p:cViewPr>
      <p:guideLst>
        <p:guide orient="horz" pos="2160"/>
        <p:guide pos="2880"/>
      </p:guideLst>
    </p:cSldViewPr>
  </p:slideViewPr>
  <p:outlineViewPr>
    <p:cViewPr>
      <p:scale>
        <a:sx n="33" d="100"/>
        <a:sy n="33" d="100"/>
      </p:scale>
      <p:origin x="0" y="235"/>
    </p:cViewPr>
  </p:outlineViewPr>
  <p:notesTextViewPr>
    <p:cViewPr>
      <p:scale>
        <a:sx n="100" d="100"/>
        <a:sy n="100" d="100"/>
      </p:scale>
      <p:origin x="0" y="0"/>
    </p:cViewPr>
  </p:notesTextViewPr>
  <p:sorterViewPr>
    <p:cViewPr>
      <p:scale>
        <a:sx n="66" d="100"/>
        <a:sy n="66" d="100"/>
      </p:scale>
      <p:origin x="0" y="4123"/>
    </p:cViewPr>
  </p:sorterViewPr>
  <p:notesViewPr>
    <p:cSldViewPr>
      <p:cViewPr>
        <p:scale>
          <a:sx n="50" d="100"/>
          <a:sy n="50" d="100"/>
        </p:scale>
        <p:origin x="-3480" y="-87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diagrams/_rels/data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jpeg"/><Relationship Id="rId5" Type="http://schemas.openxmlformats.org/officeDocument/2006/relationships/image" Target="../media/image11.jpeg"/><Relationship Id="rId4" Type="http://schemas.openxmlformats.org/officeDocument/2006/relationships/image" Target="../media/image10.png"/></Relationships>
</file>

<file path=ppt/diagrams/_rels/data15.xml.rels><?xml version="1.0" encoding="UTF-8" standalone="yes"?>
<Relationships xmlns="http://schemas.openxmlformats.org/package/2006/relationships"><Relationship Id="rId2" Type="http://schemas.openxmlformats.org/officeDocument/2006/relationships/hyperlink" Target="mailto:jwwazorick@yahoo.com" TargetMode="External"/><Relationship Id="rId1" Type="http://schemas.openxmlformats.org/officeDocument/2006/relationships/hyperlink" Target="http://www.linkedin.com/in/jwwazorick"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0F8E7F-793C-4573-A341-80BCEC38F65B}" type="doc">
      <dgm:prSet loTypeId="urn:microsoft.com/office/officeart/2005/8/layout/vList2" loCatId="list" qsTypeId="urn:microsoft.com/office/officeart/2005/8/quickstyle/simple1#1" qsCatId="simple" csTypeId="urn:microsoft.com/office/officeart/2005/8/colors/colorful2" csCatId="colorful"/>
      <dgm:spPr/>
      <dgm:t>
        <a:bodyPr/>
        <a:lstStyle/>
        <a:p>
          <a:endParaRPr lang="en-US"/>
        </a:p>
      </dgm:t>
    </dgm:pt>
    <dgm:pt modelId="{BE0E3A39-76B3-439A-8B00-C553A44F635F}">
      <dgm:prSet/>
      <dgm:spPr/>
      <dgm:t>
        <a:bodyPr/>
        <a:lstStyle/>
        <a:p>
          <a:pPr rtl="0"/>
          <a:r>
            <a:rPr lang="en-US" dirty="0" smtClean="0"/>
            <a:t>MBA, Dominican, January 2009</a:t>
          </a:r>
          <a:endParaRPr lang="en-US" dirty="0"/>
        </a:p>
      </dgm:t>
    </dgm:pt>
    <dgm:pt modelId="{8EA8DAF8-8C35-4AFC-9FB3-9196ACCB490D}" type="parTrans" cxnId="{78614C6B-EE7F-4958-B971-813EDC892022}">
      <dgm:prSet/>
      <dgm:spPr/>
      <dgm:t>
        <a:bodyPr/>
        <a:lstStyle/>
        <a:p>
          <a:endParaRPr lang="en-US"/>
        </a:p>
      </dgm:t>
    </dgm:pt>
    <dgm:pt modelId="{5D474023-FE7C-4259-8636-74FD0646697A}" type="sibTrans" cxnId="{78614C6B-EE7F-4958-B971-813EDC892022}">
      <dgm:prSet/>
      <dgm:spPr/>
      <dgm:t>
        <a:bodyPr/>
        <a:lstStyle/>
        <a:p>
          <a:endParaRPr lang="en-US"/>
        </a:p>
      </dgm:t>
    </dgm:pt>
    <dgm:pt modelId="{B65DB042-81B4-4B98-924C-4A5647B048AD}">
      <dgm:prSet/>
      <dgm:spPr/>
      <dgm:t>
        <a:bodyPr/>
        <a:lstStyle/>
        <a:p>
          <a:pPr rtl="0"/>
          <a:r>
            <a:rPr lang="en-US" dirty="0" smtClean="0"/>
            <a:t>Application developer, ERP specialist</a:t>
          </a:r>
          <a:endParaRPr lang="en-US" dirty="0"/>
        </a:p>
      </dgm:t>
    </dgm:pt>
    <dgm:pt modelId="{A8F860BC-4837-4026-93A1-27A3B5820CF8}" type="parTrans" cxnId="{3A28E522-5138-46FA-AF9B-BD30E42D2542}">
      <dgm:prSet/>
      <dgm:spPr/>
      <dgm:t>
        <a:bodyPr/>
        <a:lstStyle/>
        <a:p>
          <a:endParaRPr lang="en-US"/>
        </a:p>
      </dgm:t>
    </dgm:pt>
    <dgm:pt modelId="{D53EF89F-5875-4A2B-B223-AFD035C4F6AA}" type="sibTrans" cxnId="{3A28E522-5138-46FA-AF9B-BD30E42D2542}">
      <dgm:prSet/>
      <dgm:spPr/>
      <dgm:t>
        <a:bodyPr/>
        <a:lstStyle/>
        <a:p>
          <a:endParaRPr lang="en-US"/>
        </a:p>
      </dgm:t>
    </dgm:pt>
    <dgm:pt modelId="{EAF01D6F-441D-48A3-82DD-10AF159629CE}">
      <dgm:prSet/>
      <dgm:spPr/>
      <dgm:t>
        <a:bodyPr/>
        <a:lstStyle/>
        <a:p>
          <a:pPr rtl="0"/>
          <a:r>
            <a:rPr lang="en-US" dirty="0" smtClean="0"/>
            <a:t>I.T. since 1977, management since 1982</a:t>
          </a:r>
          <a:endParaRPr lang="en-US" dirty="0"/>
        </a:p>
      </dgm:t>
    </dgm:pt>
    <dgm:pt modelId="{B8209547-62F3-40ED-B746-4AC6A3C08A06}" type="parTrans" cxnId="{9123778B-92A6-47C2-B36D-4D363EB78401}">
      <dgm:prSet/>
      <dgm:spPr/>
      <dgm:t>
        <a:bodyPr/>
        <a:lstStyle/>
        <a:p>
          <a:endParaRPr lang="en-US"/>
        </a:p>
      </dgm:t>
    </dgm:pt>
    <dgm:pt modelId="{D76CA9A9-5012-4275-B60A-11F4A8A7B81D}" type="sibTrans" cxnId="{9123778B-92A6-47C2-B36D-4D363EB78401}">
      <dgm:prSet/>
      <dgm:spPr/>
      <dgm:t>
        <a:bodyPr/>
        <a:lstStyle/>
        <a:p>
          <a:endParaRPr lang="en-US"/>
        </a:p>
      </dgm:t>
    </dgm:pt>
    <dgm:pt modelId="{6603077C-47F5-4AEA-805C-B7B18DEB56F0}">
      <dgm:prSet/>
      <dgm:spPr/>
      <dgm:t>
        <a:bodyPr/>
        <a:lstStyle/>
        <a:p>
          <a:pPr rtl="0"/>
          <a:r>
            <a:rPr lang="en-US" dirty="0" smtClean="0"/>
            <a:t>Manufacturing since 1980</a:t>
          </a:r>
          <a:endParaRPr lang="en-US" dirty="0"/>
        </a:p>
      </dgm:t>
    </dgm:pt>
    <dgm:pt modelId="{25E00A8A-F577-4FBA-97C2-7FEB2358DB0D}" type="parTrans" cxnId="{2E696F27-A6D2-481E-A03E-0A9707ECEA96}">
      <dgm:prSet/>
      <dgm:spPr/>
      <dgm:t>
        <a:bodyPr/>
        <a:lstStyle/>
        <a:p>
          <a:endParaRPr lang="en-US"/>
        </a:p>
      </dgm:t>
    </dgm:pt>
    <dgm:pt modelId="{E4999E8A-3CA8-46DF-B4D9-0E90EA90616B}" type="sibTrans" cxnId="{2E696F27-A6D2-481E-A03E-0A9707ECEA96}">
      <dgm:prSet/>
      <dgm:spPr/>
      <dgm:t>
        <a:bodyPr/>
        <a:lstStyle/>
        <a:p>
          <a:endParaRPr lang="en-US"/>
        </a:p>
      </dgm:t>
    </dgm:pt>
    <dgm:pt modelId="{2F4456C2-2D70-4CD5-B2B9-3BC8577E7E25}">
      <dgm:prSet/>
      <dgm:spPr/>
      <dgm:t>
        <a:bodyPr/>
        <a:lstStyle/>
        <a:p>
          <a:pPr rtl="0"/>
          <a:r>
            <a:rPr lang="en-US" dirty="0" smtClean="0"/>
            <a:t>Former high school science teacher</a:t>
          </a:r>
          <a:endParaRPr lang="en-US" dirty="0"/>
        </a:p>
      </dgm:t>
    </dgm:pt>
    <dgm:pt modelId="{9AE68A76-ED1A-451E-8669-162BC35641D1}" type="parTrans" cxnId="{F6C5B3F2-8911-4911-A502-43E078677AC8}">
      <dgm:prSet/>
      <dgm:spPr/>
      <dgm:t>
        <a:bodyPr/>
        <a:lstStyle/>
        <a:p>
          <a:endParaRPr lang="en-US"/>
        </a:p>
      </dgm:t>
    </dgm:pt>
    <dgm:pt modelId="{436E0BF7-1B56-4209-AEDD-E1FA73D96530}" type="sibTrans" cxnId="{F6C5B3F2-8911-4911-A502-43E078677AC8}">
      <dgm:prSet/>
      <dgm:spPr/>
      <dgm:t>
        <a:bodyPr/>
        <a:lstStyle/>
        <a:p>
          <a:endParaRPr lang="en-US"/>
        </a:p>
      </dgm:t>
    </dgm:pt>
    <dgm:pt modelId="{8840EAF1-5E60-4A2D-8680-769E8B7E5407}" type="pres">
      <dgm:prSet presAssocID="{180F8E7F-793C-4573-A341-80BCEC38F65B}" presName="linear" presStyleCnt="0">
        <dgm:presLayoutVars>
          <dgm:animLvl val="lvl"/>
          <dgm:resizeHandles val="exact"/>
        </dgm:presLayoutVars>
      </dgm:prSet>
      <dgm:spPr/>
      <dgm:t>
        <a:bodyPr/>
        <a:lstStyle/>
        <a:p>
          <a:endParaRPr lang="en-US"/>
        </a:p>
      </dgm:t>
    </dgm:pt>
    <dgm:pt modelId="{5B62DD99-3199-40E9-B60D-C88617DE009C}" type="pres">
      <dgm:prSet presAssocID="{BE0E3A39-76B3-439A-8B00-C553A44F635F}" presName="parentText" presStyleLbl="node1" presStyleIdx="0" presStyleCnt="5">
        <dgm:presLayoutVars>
          <dgm:chMax val="0"/>
          <dgm:bulletEnabled val="1"/>
        </dgm:presLayoutVars>
      </dgm:prSet>
      <dgm:spPr/>
      <dgm:t>
        <a:bodyPr/>
        <a:lstStyle/>
        <a:p>
          <a:endParaRPr lang="en-US"/>
        </a:p>
      </dgm:t>
    </dgm:pt>
    <dgm:pt modelId="{97C8D0AD-F0EC-467E-998B-B55F96AA60C2}" type="pres">
      <dgm:prSet presAssocID="{5D474023-FE7C-4259-8636-74FD0646697A}" presName="spacer" presStyleCnt="0"/>
      <dgm:spPr/>
    </dgm:pt>
    <dgm:pt modelId="{CBD2FE89-0B61-4F64-A0CB-BB963B01254B}" type="pres">
      <dgm:prSet presAssocID="{B65DB042-81B4-4B98-924C-4A5647B048AD}" presName="parentText" presStyleLbl="node1" presStyleIdx="1" presStyleCnt="5">
        <dgm:presLayoutVars>
          <dgm:chMax val="0"/>
          <dgm:bulletEnabled val="1"/>
        </dgm:presLayoutVars>
      </dgm:prSet>
      <dgm:spPr/>
      <dgm:t>
        <a:bodyPr/>
        <a:lstStyle/>
        <a:p>
          <a:endParaRPr lang="en-US"/>
        </a:p>
      </dgm:t>
    </dgm:pt>
    <dgm:pt modelId="{6D74E1B9-1266-41FE-BB21-B05D7AB105F6}" type="pres">
      <dgm:prSet presAssocID="{D53EF89F-5875-4A2B-B223-AFD035C4F6AA}" presName="spacer" presStyleCnt="0"/>
      <dgm:spPr/>
    </dgm:pt>
    <dgm:pt modelId="{ABF4F26D-0F86-4795-A968-7968BB4126D1}" type="pres">
      <dgm:prSet presAssocID="{EAF01D6F-441D-48A3-82DD-10AF159629CE}" presName="parentText" presStyleLbl="node1" presStyleIdx="2" presStyleCnt="5">
        <dgm:presLayoutVars>
          <dgm:chMax val="0"/>
          <dgm:bulletEnabled val="1"/>
        </dgm:presLayoutVars>
      </dgm:prSet>
      <dgm:spPr/>
      <dgm:t>
        <a:bodyPr/>
        <a:lstStyle/>
        <a:p>
          <a:endParaRPr lang="en-US"/>
        </a:p>
      </dgm:t>
    </dgm:pt>
    <dgm:pt modelId="{11E058DD-673A-478F-8A1A-4C38F063089C}" type="pres">
      <dgm:prSet presAssocID="{D76CA9A9-5012-4275-B60A-11F4A8A7B81D}" presName="spacer" presStyleCnt="0"/>
      <dgm:spPr/>
    </dgm:pt>
    <dgm:pt modelId="{04897E9F-6A52-4B9D-848B-DDEDD564B407}" type="pres">
      <dgm:prSet presAssocID="{6603077C-47F5-4AEA-805C-B7B18DEB56F0}" presName="parentText" presStyleLbl="node1" presStyleIdx="3" presStyleCnt="5">
        <dgm:presLayoutVars>
          <dgm:chMax val="0"/>
          <dgm:bulletEnabled val="1"/>
        </dgm:presLayoutVars>
      </dgm:prSet>
      <dgm:spPr/>
      <dgm:t>
        <a:bodyPr/>
        <a:lstStyle/>
        <a:p>
          <a:endParaRPr lang="en-US"/>
        </a:p>
      </dgm:t>
    </dgm:pt>
    <dgm:pt modelId="{5317F3EC-C0C4-4269-9FA0-026AAD88649A}" type="pres">
      <dgm:prSet presAssocID="{E4999E8A-3CA8-46DF-B4D9-0E90EA90616B}" presName="spacer" presStyleCnt="0"/>
      <dgm:spPr/>
    </dgm:pt>
    <dgm:pt modelId="{4F7C451B-9832-4916-B617-E15470B831F2}" type="pres">
      <dgm:prSet presAssocID="{2F4456C2-2D70-4CD5-B2B9-3BC8577E7E25}" presName="parentText" presStyleLbl="node1" presStyleIdx="4" presStyleCnt="5">
        <dgm:presLayoutVars>
          <dgm:chMax val="0"/>
          <dgm:bulletEnabled val="1"/>
        </dgm:presLayoutVars>
      </dgm:prSet>
      <dgm:spPr/>
      <dgm:t>
        <a:bodyPr/>
        <a:lstStyle/>
        <a:p>
          <a:endParaRPr lang="en-US"/>
        </a:p>
      </dgm:t>
    </dgm:pt>
  </dgm:ptLst>
  <dgm:cxnLst>
    <dgm:cxn modelId="{6AFEAD0F-193C-4349-B077-3A2D12ED664C}" type="presOf" srcId="{2F4456C2-2D70-4CD5-B2B9-3BC8577E7E25}" destId="{4F7C451B-9832-4916-B617-E15470B831F2}" srcOrd="0" destOrd="0" presId="urn:microsoft.com/office/officeart/2005/8/layout/vList2"/>
    <dgm:cxn modelId="{3A28E522-5138-46FA-AF9B-BD30E42D2542}" srcId="{180F8E7F-793C-4573-A341-80BCEC38F65B}" destId="{B65DB042-81B4-4B98-924C-4A5647B048AD}" srcOrd="1" destOrd="0" parTransId="{A8F860BC-4837-4026-93A1-27A3B5820CF8}" sibTransId="{D53EF89F-5875-4A2B-B223-AFD035C4F6AA}"/>
    <dgm:cxn modelId="{E7F54600-4DBB-4BD5-BA13-B506935A8F07}" type="presOf" srcId="{180F8E7F-793C-4573-A341-80BCEC38F65B}" destId="{8840EAF1-5E60-4A2D-8680-769E8B7E5407}" srcOrd="0" destOrd="0" presId="urn:microsoft.com/office/officeart/2005/8/layout/vList2"/>
    <dgm:cxn modelId="{6A26470F-2B7B-4026-99FE-74A72CBA2175}" type="presOf" srcId="{B65DB042-81B4-4B98-924C-4A5647B048AD}" destId="{CBD2FE89-0B61-4F64-A0CB-BB963B01254B}" srcOrd="0" destOrd="0" presId="urn:microsoft.com/office/officeart/2005/8/layout/vList2"/>
    <dgm:cxn modelId="{2E696F27-A6D2-481E-A03E-0A9707ECEA96}" srcId="{180F8E7F-793C-4573-A341-80BCEC38F65B}" destId="{6603077C-47F5-4AEA-805C-B7B18DEB56F0}" srcOrd="3" destOrd="0" parTransId="{25E00A8A-F577-4FBA-97C2-7FEB2358DB0D}" sibTransId="{E4999E8A-3CA8-46DF-B4D9-0E90EA90616B}"/>
    <dgm:cxn modelId="{7848CA16-F515-4983-A834-A3C6B51E001B}" type="presOf" srcId="{BE0E3A39-76B3-439A-8B00-C553A44F635F}" destId="{5B62DD99-3199-40E9-B60D-C88617DE009C}" srcOrd="0" destOrd="0" presId="urn:microsoft.com/office/officeart/2005/8/layout/vList2"/>
    <dgm:cxn modelId="{78614C6B-EE7F-4958-B971-813EDC892022}" srcId="{180F8E7F-793C-4573-A341-80BCEC38F65B}" destId="{BE0E3A39-76B3-439A-8B00-C553A44F635F}" srcOrd="0" destOrd="0" parTransId="{8EA8DAF8-8C35-4AFC-9FB3-9196ACCB490D}" sibTransId="{5D474023-FE7C-4259-8636-74FD0646697A}"/>
    <dgm:cxn modelId="{9123778B-92A6-47C2-B36D-4D363EB78401}" srcId="{180F8E7F-793C-4573-A341-80BCEC38F65B}" destId="{EAF01D6F-441D-48A3-82DD-10AF159629CE}" srcOrd="2" destOrd="0" parTransId="{B8209547-62F3-40ED-B746-4AC6A3C08A06}" sibTransId="{D76CA9A9-5012-4275-B60A-11F4A8A7B81D}"/>
    <dgm:cxn modelId="{D1670817-87ED-4E3F-A9CB-C64AB001BE6A}" type="presOf" srcId="{EAF01D6F-441D-48A3-82DD-10AF159629CE}" destId="{ABF4F26D-0F86-4795-A968-7968BB4126D1}" srcOrd="0" destOrd="0" presId="urn:microsoft.com/office/officeart/2005/8/layout/vList2"/>
    <dgm:cxn modelId="{5DE5147B-01D0-4A05-9D8A-19B98079DB07}" type="presOf" srcId="{6603077C-47F5-4AEA-805C-B7B18DEB56F0}" destId="{04897E9F-6A52-4B9D-848B-DDEDD564B407}" srcOrd="0" destOrd="0" presId="urn:microsoft.com/office/officeart/2005/8/layout/vList2"/>
    <dgm:cxn modelId="{F6C5B3F2-8911-4911-A502-43E078677AC8}" srcId="{180F8E7F-793C-4573-A341-80BCEC38F65B}" destId="{2F4456C2-2D70-4CD5-B2B9-3BC8577E7E25}" srcOrd="4" destOrd="0" parTransId="{9AE68A76-ED1A-451E-8669-162BC35641D1}" sibTransId="{436E0BF7-1B56-4209-AEDD-E1FA73D96530}"/>
    <dgm:cxn modelId="{A34B1B00-4319-4146-932C-C29C83D94116}" type="presParOf" srcId="{8840EAF1-5E60-4A2D-8680-769E8B7E5407}" destId="{5B62DD99-3199-40E9-B60D-C88617DE009C}" srcOrd="0" destOrd="0" presId="urn:microsoft.com/office/officeart/2005/8/layout/vList2"/>
    <dgm:cxn modelId="{D15533E9-BF60-4F68-8F00-5BF53C2DC125}" type="presParOf" srcId="{8840EAF1-5E60-4A2D-8680-769E8B7E5407}" destId="{97C8D0AD-F0EC-467E-998B-B55F96AA60C2}" srcOrd="1" destOrd="0" presId="urn:microsoft.com/office/officeart/2005/8/layout/vList2"/>
    <dgm:cxn modelId="{45105B3B-D1B8-42A6-89C5-A3503CFC8468}" type="presParOf" srcId="{8840EAF1-5E60-4A2D-8680-769E8B7E5407}" destId="{CBD2FE89-0B61-4F64-A0CB-BB963B01254B}" srcOrd="2" destOrd="0" presId="urn:microsoft.com/office/officeart/2005/8/layout/vList2"/>
    <dgm:cxn modelId="{E84B5D26-913E-4A4B-82BA-C62F09408D81}" type="presParOf" srcId="{8840EAF1-5E60-4A2D-8680-769E8B7E5407}" destId="{6D74E1B9-1266-41FE-BB21-B05D7AB105F6}" srcOrd="3" destOrd="0" presId="urn:microsoft.com/office/officeart/2005/8/layout/vList2"/>
    <dgm:cxn modelId="{41ED68C1-1476-4EED-8170-C896134FC68D}" type="presParOf" srcId="{8840EAF1-5E60-4A2D-8680-769E8B7E5407}" destId="{ABF4F26D-0F86-4795-A968-7968BB4126D1}" srcOrd="4" destOrd="0" presId="urn:microsoft.com/office/officeart/2005/8/layout/vList2"/>
    <dgm:cxn modelId="{5B5A20C2-77EA-441B-8DDB-1C9048A33878}" type="presParOf" srcId="{8840EAF1-5E60-4A2D-8680-769E8B7E5407}" destId="{11E058DD-673A-478F-8A1A-4C38F063089C}" srcOrd="5" destOrd="0" presId="urn:microsoft.com/office/officeart/2005/8/layout/vList2"/>
    <dgm:cxn modelId="{F78CCCC0-54C3-49FB-B024-8DCB75A48E02}" type="presParOf" srcId="{8840EAF1-5E60-4A2D-8680-769E8B7E5407}" destId="{04897E9F-6A52-4B9D-848B-DDEDD564B407}" srcOrd="6" destOrd="0" presId="urn:microsoft.com/office/officeart/2005/8/layout/vList2"/>
    <dgm:cxn modelId="{36D9AB7F-3D59-4A34-8EA6-4DBDAC85D35C}" type="presParOf" srcId="{8840EAF1-5E60-4A2D-8680-769E8B7E5407}" destId="{5317F3EC-C0C4-4269-9FA0-026AAD88649A}" srcOrd="7" destOrd="0" presId="urn:microsoft.com/office/officeart/2005/8/layout/vList2"/>
    <dgm:cxn modelId="{E795BB9D-714D-478D-8098-227A100183BE}" type="presParOf" srcId="{8840EAF1-5E60-4A2D-8680-769E8B7E5407}" destId="{4F7C451B-9832-4916-B617-E15470B831F2}" srcOrd="8"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A925939-EDDD-4F26-95BB-FD108418B55F}" type="doc">
      <dgm:prSet loTypeId="urn:microsoft.com/office/officeart/2005/8/layout/matrix1" loCatId="matrix" qsTypeId="urn:microsoft.com/office/officeart/2005/8/quickstyle/3d2" qsCatId="3D" csTypeId="urn:microsoft.com/office/officeart/2005/8/colors/accent1_2#2" csCatId="accent1" phldr="1"/>
      <dgm:spPr/>
      <dgm:t>
        <a:bodyPr/>
        <a:lstStyle/>
        <a:p>
          <a:endParaRPr lang="en-US"/>
        </a:p>
      </dgm:t>
    </dgm:pt>
    <dgm:pt modelId="{92DCF1A1-6611-4251-A535-760774B97AE8}">
      <dgm:prSet custT="1"/>
      <dgm:spPr/>
      <dgm:t>
        <a:bodyPr/>
        <a:lstStyle/>
        <a:p>
          <a:pPr algn="r" rtl="0"/>
          <a:r>
            <a:rPr lang="en-US" sz="3100" dirty="0" smtClean="0"/>
            <a:t>What You Should Require Of Your IT Manager	</a:t>
          </a:r>
          <a:endParaRPr lang="en-US" sz="3100" dirty="0"/>
        </a:p>
      </dgm:t>
    </dgm:pt>
    <dgm:pt modelId="{9BE5FB6C-87F3-45F1-B798-8557FA094A15}" type="parTrans" cxnId="{E1763ED8-15A4-46C5-8A24-A6F364D684DC}">
      <dgm:prSet/>
      <dgm:spPr/>
      <dgm:t>
        <a:bodyPr/>
        <a:lstStyle/>
        <a:p>
          <a:endParaRPr lang="en-US"/>
        </a:p>
      </dgm:t>
    </dgm:pt>
    <dgm:pt modelId="{6BEB8B0E-5A94-449A-9D4A-8F96512687E8}" type="sibTrans" cxnId="{E1763ED8-15A4-46C5-8A24-A6F364D684DC}">
      <dgm:prSet/>
      <dgm:spPr/>
      <dgm:t>
        <a:bodyPr/>
        <a:lstStyle/>
        <a:p>
          <a:endParaRPr lang="en-US"/>
        </a:p>
      </dgm:t>
    </dgm:pt>
    <dgm:pt modelId="{D7DE2DAC-FCDD-4AE6-842D-B0508A250911}">
      <dgm:prSet/>
      <dgm:spPr/>
      <dgm:t>
        <a:bodyPr/>
        <a:lstStyle/>
        <a:p>
          <a:pPr rtl="0"/>
          <a:r>
            <a:rPr lang="en-US" dirty="0" smtClean="0"/>
            <a:t>Strategy</a:t>
          </a:r>
          <a:endParaRPr lang="en-US" dirty="0"/>
        </a:p>
      </dgm:t>
    </dgm:pt>
    <dgm:pt modelId="{11E1FBA5-A56F-4FC1-853B-CDC071C49E7A}" type="parTrans" cxnId="{AA677FA6-ED47-4436-83D3-67ABF16F1DF0}">
      <dgm:prSet/>
      <dgm:spPr/>
      <dgm:t>
        <a:bodyPr/>
        <a:lstStyle/>
        <a:p>
          <a:endParaRPr lang="en-US"/>
        </a:p>
      </dgm:t>
    </dgm:pt>
    <dgm:pt modelId="{207A9FF3-3F83-4289-A48D-A5826CE7BDD1}" type="sibTrans" cxnId="{AA677FA6-ED47-4436-83D3-67ABF16F1DF0}">
      <dgm:prSet/>
      <dgm:spPr/>
      <dgm:t>
        <a:bodyPr/>
        <a:lstStyle/>
        <a:p>
          <a:endParaRPr lang="en-US"/>
        </a:p>
      </dgm:t>
    </dgm:pt>
    <dgm:pt modelId="{8C7BAB09-5D19-47C5-B0C7-A8C13471B087}">
      <dgm:prSet/>
      <dgm:spPr/>
      <dgm:t>
        <a:bodyPr/>
        <a:lstStyle/>
        <a:p>
          <a:pPr rtl="0"/>
          <a:r>
            <a:rPr lang="en-US" dirty="0" smtClean="0"/>
            <a:t>Project Management</a:t>
          </a:r>
          <a:endParaRPr lang="en-US" dirty="0"/>
        </a:p>
      </dgm:t>
    </dgm:pt>
    <dgm:pt modelId="{D5E95AF1-9D7B-40AF-807C-FDFF1590A953}" type="parTrans" cxnId="{BCA6B624-D43D-468C-A614-9E3DF1B717A6}">
      <dgm:prSet/>
      <dgm:spPr/>
      <dgm:t>
        <a:bodyPr/>
        <a:lstStyle/>
        <a:p>
          <a:endParaRPr lang="en-US"/>
        </a:p>
      </dgm:t>
    </dgm:pt>
    <dgm:pt modelId="{E0C5714D-2D11-4C7A-9E56-685BA0B335F8}" type="sibTrans" cxnId="{BCA6B624-D43D-468C-A614-9E3DF1B717A6}">
      <dgm:prSet/>
      <dgm:spPr/>
      <dgm:t>
        <a:bodyPr/>
        <a:lstStyle/>
        <a:p>
          <a:endParaRPr lang="en-US"/>
        </a:p>
      </dgm:t>
    </dgm:pt>
    <dgm:pt modelId="{D875F1E8-98BB-4DBB-8594-49A8AB7D8488}">
      <dgm:prSet/>
      <dgm:spPr/>
      <dgm:t>
        <a:bodyPr/>
        <a:lstStyle/>
        <a:p>
          <a:pPr rtl="0"/>
          <a:r>
            <a:rPr lang="en-US" dirty="0" smtClean="0"/>
            <a:t>Realistic estimates</a:t>
          </a:r>
          <a:endParaRPr lang="en-US" dirty="0"/>
        </a:p>
      </dgm:t>
    </dgm:pt>
    <dgm:pt modelId="{3FB26660-AECB-445E-B3B7-C4423EDF99E6}" type="parTrans" cxnId="{21FA5F1A-DF78-4775-A45A-1D477930FC43}">
      <dgm:prSet/>
      <dgm:spPr/>
      <dgm:t>
        <a:bodyPr/>
        <a:lstStyle/>
        <a:p>
          <a:endParaRPr lang="en-US"/>
        </a:p>
      </dgm:t>
    </dgm:pt>
    <dgm:pt modelId="{1FC0C617-9870-4CB3-9F2C-AE38E30B4B7D}" type="sibTrans" cxnId="{21FA5F1A-DF78-4775-A45A-1D477930FC43}">
      <dgm:prSet/>
      <dgm:spPr/>
      <dgm:t>
        <a:bodyPr/>
        <a:lstStyle/>
        <a:p>
          <a:endParaRPr lang="en-US"/>
        </a:p>
      </dgm:t>
    </dgm:pt>
    <dgm:pt modelId="{89C79256-43F6-4758-B0C3-2F6D345AC14D}">
      <dgm:prSet/>
      <dgm:spPr/>
      <dgm:t>
        <a:bodyPr/>
        <a:lstStyle/>
        <a:p>
          <a:pPr rtl="0"/>
          <a:r>
            <a:rPr lang="en-US" dirty="0" smtClean="0"/>
            <a:t>Security</a:t>
          </a:r>
          <a:endParaRPr lang="en-US" dirty="0"/>
        </a:p>
      </dgm:t>
    </dgm:pt>
    <dgm:pt modelId="{C27A9CA8-A0D3-486A-8B72-3C68AE7E75DF}" type="parTrans" cxnId="{B4D7DA88-5D83-41CF-8F9D-4DBDD2445BAE}">
      <dgm:prSet/>
      <dgm:spPr/>
      <dgm:t>
        <a:bodyPr/>
        <a:lstStyle/>
        <a:p>
          <a:endParaRPr lang="en-US"/>
        </a:p>
      </dgm:t>
    </dgm:pt>
    <dgm:pt modelId="{5CE62AB1-3C57-4402-A904-94C5331D9C14}" type="sibTrans" cxnId="{B4D7DA88-5D83-41CF-8F9D-4DBDD2445BAE}">
      <dgm:prSet/>
      <dgm:spPr/>
      <dgm:t>
        <a:bodyPr/>
        <a:lstStyle/>
        <a:p>
          <a:endParaRPr lang="en-US"/>
        </a:p>
      </dgm:t>
    </dgm:pt>
    <dgm:pt modelId="{F912E247-E43C-4726-BB86-3F3B6AA6BFB3}">
      <dgm:prSet/>
      <dgm:spPr/>
      <dgm:t>
        <a:bodyPr/>
        <a:lstStyle/>
        <a:p>
          <a:pPr rtl="0"/>
          <a:endParaRPr lang="en-US" dirty="0"/>
        </a:p>
      </dgm:t>
    </dgm:pt>
    <dgm:pt modelId="{86278339-9982-4E8E-8366-52689D9A95E8}" type="parTrans" cxnId="{851E8DC9-DC1C-4C93-B1ED-FF7D64DC4511}">
      <dgm:prSet/>
      <dgm:spPr/>
      <dgm:t>
        <a:bodyPr/>
        <a:lstStyle/>
        <a:p>
          <a:endParaRPr lang="en-US"/>
        </a:p>
      </dgm:t>
    </dgm:pt>
    <dgm:pt modelId="{7B4230D0-41A8-4F2C-9FA0-C979D74B5014}" type="sibTrans" cxnId="{851E8DC9-DC1C-4C93-B1ED-FF7D64DC4511}">
      <dgm:prSet/>
      <dgm:spPr/>
      <dgm:t>
        <a:bodyPr/>
        <a:lstStyle/>
        <a:p>
          <a:endParaRPr lang="en-US"/>
        </a:p>
      </dgm:t>
    </dgm:pt>
    <dgm:pt modelId="{9F786CE0-A67F-4E41-9604-8ADDD1C43DC2}" type="pres">
      <dgm:prSet presAssocID="{0A925939-EDDD-4F26-95BB-FD108418B55F}" presName="diagram" presStyleCnt="0">
        <dgm:presLayoutVars>
          <dgm:chMax val="1"/>
          <dgm:dir/>
          <dgm:animLvl val="ctr"/>
          <dgm:resizeHandles val="exact"/>
        </dgm:presLayoutVars>
      </dgm:prSet>
      <dgm:spPr/>
      <dgm:t>
        <a:bodyPr/>
        <a:lstStyle/>
        <a:p>
          <a:endParaRPr lang="en-US"/>
        </a:p>
      </dgm:t>
    </dgm:pt>
    <dgm:pt modelId="{1CC575B8-9C1A-48F8-9FAA-4AD0C9CA0C9A}" type="pres">
      <dgm:prSet presAssocID="{0A925939-EDDD-4F26-95BB-FD108418B55F}" presName="matrix" presStyleCnt="0"/>
      <dgm:spPr/>
      <dgm:t>
        <a:bodyPr/>
        <a:lstStyle/>
        <a:p>
          <a:endParaRPr lang="en-US"/>
        </a:p>
      </dgm:t>
    </dgm:pt>
    <dgm:pt modelId="{C2DB3229-40EF-4365-9AC6-8C1135406296}" type="pres">
      <dgm:prSet presAssocID="{0A925939-EDDD-4F26-95BB-FD108418B55F}" presName="tile1" presStyleLbl="node1" presStyleIdx="0" presStyleCnt="4"/>
      <dgm:spPr/>
      <dgm:t>
        <a:bodyPr/>
        <a:lstStyle/>
        <a:p>
          <a:endParaRPr lang="en-US"/>
        </a:p>
      </dgm:t>
    </dgm:pt>
    <dgm:pt modelId="{AE9E93E3-D174-4D69-81DE-DB201A42ACC5}" type="pres">
      <dgm:prSet presAssocID="{0A925939-EDDD-4F26-95BB-FD108418B55F}" presName="tile1text" presStyleLbl="node1" presStyleIdx="0" presStyleCnt="4">
        <dgm:presLayoutVars>
          <dgm:chMax val="0"/>
          <dgm:chPref val="0"/>
          <dgm:bulletEnabled val="1"/>
        </dgm:presLayoutVars>
      </dgm:prSet>
      <dgm:spPr/>
      <dgm:t>
        <a:bodyPr/>
        <a:lstStyle/>
        <a:p>
          <a:endParaRPr lang="en-US"/>
        </a:p>
      </dgm:t>
    </dgm:pt>
    <dgm:pt modelId="{5DF9740B-7915-4D41-9C99-5AF1195FDA4B}" type="pres">
      <dgm:prSet presAssocID="{0A925939-EDDD-4F26-95BB-FD108418B55F}" presName="tile2" presStyleLbl="node1" presStyleIdx="1" presStyleCnt="4"/>
      <dgm:spPr/>
      <dgm:t>
        <a:bodyPr/>
        <a:lstStyle/>
        <a:p>
          <a:endParaRPr lang="en-US"/>
        </a:p>
      </dgm:t>
    </dgm:pt>
    <dgm:pt modelId="{6C217858-CB7D-4B1B-BF6A-484FCD9A83FE}" type="pres">
      <dgm:prSet presAssocID="{0A925939-EDDD-4F26-95BB-FD108418B55F}" presName="tile2text" presStyleLbl="node1" presStyleIdx="1" presStyleCnt="4">
        <dgm:presLayoutVars>
          <dgm:chMax val="0"/>
          <dgm:chPref val="0"/>
          <dgm:bulletEnabled val="1"/>
        </dgm:presLayoutVars>
      </dgm:prSet>
      <dgm:spPr/>
      <dgm:t>
        <a:bodyPr/>
        <a:lstStyle/>
        <a:p>
          <a:endParaRPr lang="en-US"/>
        </a:p>
      </dgm:t>
    </dgm:pt>
    <dgm:pt modelId="{3551B427-21AD-404F-A7C1-B93F179EC200}" type="pres">
      <dgm:prSet presAssocID="{0A925939-EDDD-4F26-95BB-FD108418B55F}" presName="tile3" presStyleLbl="node1" presStyleIdx="2" presStyleCnt="4"/>
      <dgm:spPr/>
      <dgm:t>
        <a:bodyPr/>
        <a:lstStyle/>
        <a:p>
          <a:endParaRPr lang="en-US"/>
        </a:p>
      </dgm:t>
    </dgm:pt>
    <dgm:pt modelId="{C99BF9D0-5270-4EBC-9AC4-55A89B14A3D9}" type="pres">
      <dgm:prSet presAssocID="{0A925939-EDDD-4F26-95BB-FD108418B55F}" presName="tile3text" presStyleLbl="node1" presStyleIdx="2" presStyleCnt="4">
        <dgm:presLayoutVars>
          <dgm:chMax val="0"/>
          <dgm:chPref val="0"/>
          <dgm:bulletEnabled val="1"/>
        </dgm:presLayoutVars>
      </dgm:prSet>
      <dgm:spPr/>
      <dgm:t>
        <a:bodyPr/>
        <a:lstStyle/>
        <a:p>
          <a:endParaRPr lang="en-US"/>
        </a:p>
      </dgm:t>
    </dgm:pt>
    <dgm:pt modelId="{8A9F3F56-CA71-4BB1-8286-4A54CD07DEF2}" type="pres">
      <dgm:prSet presAssocID="{0A925939-EDDD-4F26-95BB-FD108418B55F}" presName="tile4" presStyleLbl="node1" presStyleIdx="3" presStyleCnt="4"/>
      <dgm:spPr/>
      <dgm:t>
        <a:bodyPr/>
        <a:lstStyle/>
        <a:p>
          <a:endParaRPr lang="en-US"/>
        </a:p>
      </dgm:t>
    </dgm:pt>
    <dgm:pt modelId="{A0881979-B7B3-4C9E-AAD5-1D7C2CE5997D}" type="pres">
      <dgm:prSet presAssocID="{0A925939-EDDD-4F26-95BB-FD108418B55F}" presName="tile4text" presStyleLbl="node1" presStyleIdx="3" presStyleCnt="4">
        <dgm:presLayoutVars>
          <dgm:chMax val="0"/>
          <dgm:chPref val="0"/>
          <dgm:bulletEnabled val="1"/>
        </dgm:presLayoutVars>
      </dgm:prSet>
      <dgm:spPr/>
      <dgm:t>
        <a:bodyPr/>
        <a:lstStyle/>
        <a:p>
          <a:endParaRPr lang="en-US"/>
        </a:p>
      </dgm:t>
    </dgm:pt>
    <dgm:pt modelId="{4BDAEEBB-47D8-41F5-953C-A1BDF8A6C6AD}" type="pres">
      <dgm:prSet presAssocID="{0A925939-EDDD-4F26-95BB-FD108418B55F}" presName="centerTile" presStyleLbl="fgShp" presStyleIdx="0" presStyleCnt="1" custScaleX="203704" custScaleY="131414">
        <dgm:presLayoutVars>
          <dgm:chMax val="0"/>
          <dgm:chPref val="0"/>
        </dgm:presLayoutVars>
      </dgm:prSet>
      <dgm:spPr/>
      <dgm:t>
        <a:bodyPr/>
        <a:lstStyle/>
        <a:p>
          <a:endParaRPr lang="en-US"/>
        </a:p>
      </dgm:t>
    </dgm:pt>
  </dgm:ptLst>
  <dgm:cxnLst>
    <dgm:cxn modelId="{E1763ED8-15A4-46C5-8A24-A6F364D684DC}" srcId="{0A925939-EDDD-4F26-95BB-FD108418B55F}" destId="{92DCF1A1-6611-4251-A535-760774B97AE8}" srcOrd="0" destOrd="0" parTransId="{9BE5FB6C-87F3-45F1-B798-8557FA094A15}" sibTransId="{6BEB8B0E-5A94-449A-9D4A-8F96512687E8}"/>
    <dgm:cxn modelId="{0DF2F712-FE37-45AC-B585-4C301ABDC4AA}" type="presOf" srcId="{89C79256-43F6-4758-B0C3-2F6D345AC14D}" destId="{8A9F3F56-CA71-4BB1-8286-4A54CD07DEF2}" srcOrd="0" destOrd="0" presId="urn:microsoft.com/office/officeart/2005/8/layout/matrix1"/>
    <dgm:cxn modelId="{3778314F-CFC1-4A6B-854A-FBD1B10F3DEA}" type="presOf" srcId="{D7DE2DAC-FCDD-4AE6-842D-B0508A250911}" destId="{AE9E93E3-D174-4D69-81DE-DB201A42ACC5}" srcOrd="1" destOrd="0" presId="urn:microsoft.com/office/officeart/2005/8/layout/matrix1"/>
    <dgm:cxn modelId="{B4D7DA88-5D83-41CF-8F9D-4DBDD2445BAE}" srcId="{92DCF1A1-6611-4251-A535-760774B97AE8}" destId="{89C79256-43F6-4758-B0C3-2F6D345AC14D}" srcOrd="3" destOrd="0" parTransId="{C27A9CA8-A0D3-486A-8B72-3C68AE7E75DF}" sibTransId="{5CE62AB1-3C57-4402-A904-94C5331D9C14}"/>
    <dgm:cxn modelId="{D545C8A2-28D5-489C-8975-111CE95A75D1}" type="presOf" srcId="{D7DE2DAC-FCDD-4AE6-842D-B0508A250911}" destId="{C2DB3229-40EF-4365-9AC6-8C1135406296}" srcOrd="0" destOrd="0" presId="urn:microsoft.com/office/officeart/2005/8/layout/matrix1"/>
    <dgm:cxn modelId="{1CD214AC-AA2E-4947-9F4E-00432C1C2CC1}" type="presOf" srcId="{8C7BAB09-5D19-47C5-B0C7-A8C13471B087}" destId="{5DF9740B-7915-4D41-9C99-5AF1195FDA4B}" srcOrd="0" destOrd="0" presId="urn:microsoft.com/office/officeart/2005/8/layout/matrix1"/>
    <dgm:cxn modelId="{851E8DC9-DC1C-4C93-B1ED-FF7D64DC4511}" srcId="{0A925939-EDDD-4F26-95BB-FD108418B55F}" destId="{F912E247-E43C-4726-BB86-3F3B6AA6BFB3}" srcOrd="1" destOrd="0" parTransId="{86278339-9982-4E8E-8366-52689D9A95E8}" sibTransId="{7B4230D0-41A8-4F2C-9FA0-C979D74B5014}"/>
    <dgm:cxn modelId="{6C0E2A75-F455-49F3-850C-E7F7FDDC2998}" type="presOf" srcId="{D875F1E8-98BB-4DBB-8594-49A8AB7D8488}" destId="{3551B427-21AD-404F-A7C1-B93F179EC200}" srcOrd="0" destOrd="0" presId="urn:microsoft.com/office/officeart/2005/8/layout/matrix1"/>
    <dgm:cxn modelId="{5CCD52B8-DD57-4643-838D-DBC741747EEE}" type="presOf" srcId="{0A925939-EDDD-4F26-95BB-FD108418B55F}" destId="{9F786CE0-A67F-4E41-9604-8ADDD1C43DC2}" srcOrd="0" destOrd="0" presId="urn:microsoft.com/office/officeart/2005/8/layout/matrix1"/>
    <dgm:cxn modelId="{21FA5F1A-DF78-4775-A45A-1D477930FC43}" srcId="{92DCF1A1-6611-4251-A535-760774B97AE8}" destId="{D875F1E8-98BB-4DBB-8594-49A8AB7D8488}" srcOrd="2" destOrd="0" parTransId="{3FB26660-AECB-445E-B3B7-C4423EDF99E6}" sibTransId="{1FC0C617-9870-4CB3-9F2C-AE38E30B4B7D}"/>
    <dgm:cxn modelId="{C2CFD8D7-E32A-44AB-988E-98804FAC4158}" type="presOf" srcId="{8C7BAB09-5D19-47C5-B0C7-A8C13471B087}" destId="{6C217858-CB7D-4B1B-BF6A-484FCD9A83FE}" srcOrd="1" destOrd="0" presId="urn:microsoft.com/office/officeart/2005/8/layout/matrix1"/>
    <dgm:cxn modelId="{BCA6B624-D43D-468C-A614-9E3DF1B717A6}" srcId="{92DCF1A1-6611-4251-A535-760774B97AE8}" destId="{8C7BAB09-5D19-47C5-B0C7-A8C13471B087}" srcOrd="1" destOrd="0" parTransId="{D5E95AF1-9D7B-40AF-807C-FDFF1590A953}" sibTransId="{E0C5714D-2D11-4C7A-9E56-685BA0B335F8}"/>
    <dgm:cxn modelId="{AA677FA6-ED47-4436-83D3-67ABF16F1DF0}" srcId="{92DCF1A1-6611-4251-A535-760774B97AE8}" destId="{D7DE2DAC-FCDD-4AE6-842D-B0508A250911}" srcOrd="0" destOrd="0" parTransId="{11E1FBA5-A56F-4FC1-853B-CDC071C49E7A}" sibTransId="{207A9FF3-3F83-4289-A48D-A5826CE7BDD1}"/>
    <dgm:cxn modelId="{E5339B5C-4BB2-4C3E-B7DD-21167EE42D98}" type="presOf" srcId="{92DCF1A1-6611-4251-A535-760774B97AE8}" destId="{4BDAEEBB-47D8-41F5-953C-A1BDF8A6C6AD}" srcOrd="0" destOrd="0" presId="urn:microsoft.com/office/officeart/2005/8/layout/matrix1"/>
    <dgm:cxn modelId="{AADEBBE0-4F67-461A-8EA4-3DE47D86F193}" type="presOf" srcId="{D875F1E8-98BB-4DBB-8594-49A8AB7D8488}" destId="{C99BF9D0-5270-4EBC-9AC4-55A89B14A3D9}" srcOrd="1" destOrd="0" presId="urn:microsoft.com/office/officeart/2005/8/layout/matrix1"/>
    <dgm:cxn modelId="{1E040B48-0AEF-442B-B5C6-547C867DB202}" type="presOf" srcId="{89C79256-43F6-4758-B0C3-2F6D345AC14D}" destId="{A0881979-B7B3-4C9E-AAD5-1D7C2CE5997D}" srcOrd="1" destOrd="0" presId="urn:microsoft.com/office/officeart/2005/8/layout/matrix1"/>
    <dgm:cxn modelId="{180B88B9-5CC9-467F-830F-A13900315D83}" type="presParOf" srcId="{9F786CE0-A67F-4E41-9604-8ADDD1C43DC2}" destId="{1CC575B8-9C1A-48F8-9FAA-4AD0C9CA0C9A}" srcOrd="0" destOrd="0" presId="urn:microsoft.com/office/officeart/2005/8/layout/matrix1"/>
    <dgm:cxn modelId="{6139354B-D7A6-4A0A-87A7-7E5A2D7BE448}" type="presParOf" srcId="{1CC575B8-9C1A-48F8-9FAA-4AD0C9CA0C9A}" destId="{C2DB3229-40EF-4365-9AC6-8C1135406296}" srcOrd="0" destOrd="0" presId="urn:microsoft.com/office/officeart/2005/8/layout/matrix1"/>
    <dgm:cxn modelId="{278AB414-5076-4DA4-B10F-C770660F2D92}" type="presParOf" srcId="{1CC575B8-9C1A-48F8-9FAA-4AD0C9CA0C9A}" destId="{AE9E93E3-D174-4D69-81DE-DB201A42ACC5}" srcOrd="1" destOrd="0" presId="urn:microsoft.com/office/officeart/2005/8/layout/matrix1"/>
    <dgm:cxn modelId="{6EFEF661-65C5-4DB3-8350-05CD767B1A64}" type="presParOf" srcId="{1CC575B8-9C1A-48F8-9FAA-4AD0C9CA0C9A}" destId="{5DF9740B-7915-4D41-9C99-5AF1195FDA4B}" srcOrd="2" destOrd="0" presId="urn:microsoft.com/office/officeart/2005/8/layout/matrix1"/>
    <dgm:cxn modelId="{C7853B25-ADF5-44CA-98F0-FBDFD19E2ED9}" type="presParOf" srcId="{1CC575B8-9C1A-48F8-9FAA-4AD0C9CA0C9A}" destId="{6C217858-CB7D-4B1B-BF6A-484FCD9A83FE}" srcOrd="3" destOrd="0" presId="urn:microsoft.com/office/officeart/2005/8/layout/matrix1"/>
    <dgm:cxn modelId="{53A25D2C-8461-4711-8E7B-CAC47C5373B6}" type="presParOf" srcId="{1CC575B8-9C1A-48F8-9FAA-4AD0C9CA0C9A}" destId="{3551B427-21AD-404F-A7C1-B93F179EC200}" srcOrd="4" destOrd="0" presId="urn:microsoft.com/office/officeart/2005/8/layout/matrix1"/>
    <dgm:cxn modelId="{F0D031E6-EAD8-4AC2-9E7B-68657E1782EE}" type="presParOf" srcId="{1CC575B8-9C1A-48F8-9FAA-4AD0C9CA0C9A}" destId="{C99BF9D0-5270-4EBC-9AC4-55A89B14A3D9}" srcOrd="5" destOrd="0" presId="urn:microsoft.com/office/officeart/2005/8/layout/matrix1"/>
    <dgm:cxn modelId="{A655CC08-BD8D-4F2A-A5C5-97BE4817BA59}" type="presParOf" srcId="{1CC575B8-9C1A-48F8-9FAA-4AD0C9CA0C9A}" destId="{8A9F3F56-CA71-4BB1-8286-4A54CD07DEF2}" srcOrd="6" destOrd="0" presId="urn:microsoft.com/office/officeart/2005/8/layout/matrix1"/>
    <dgm:cxn modelId="{D728BC57-B1D1-43DD-B516-B94BF2CA8DFB}" type="presParOf" srcId="{1CC575B8-9C1A-48F8-9FAA-4AD0C9CA0C9A}" destId="{A0881979-B7B3-4C9E-AAD5-1D7C2CE5997D}" srcOrd="7" destOrd="0" presId="urn:microsoft.com/office/officeart/2005/8/layout/matrix1"/>
    <dgm:cxn modelId="{101888B8-5EED-4ED4-BE8C-6540A567366F}" type="presParOf" srcId="{9F786CE0-A67F-4E41-9604-8ADDD1C43DC2}" destId="{4BDAEEBB-47D8-41F5-953C-A1BDF8A6C6AD}"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AF3FB87-1DF1-42AA-8A2D-9BE30F363920}" type="doc">
      <dgm:prSet loTypeId="urn:microsoft.com/office/officeart/2005/8/layout/hList7" loCatId="list" qsTypeId="urn:microsoft.com/office/officeart/2005/8/quickstyle/simple1#7" qsCatId="simple" csTypeId="urn:microsoft.com/office/officeart/2005/8/colors/accent1_2#3" csCatId="accent1" phldr="1"/>
      <dgm:spPr/>
      <dgm:t>
        <a:bodyPr/>
        <a:lstStyle/>
        <a:p>
          <a:endParaRPr lang="en-US"/>
        </a:p>
      </dgm:t>
    </dgm:pt>
    <dgm:pt modelId="{0A6A69A5-B020-41AC-813D-3366943A78E7}">
      <dgm:prSet custT="1"/>
      <dgm:spPr/>
      <dgm:t>
        <a:bodyPr/>
        <a:lstStyle/>
        <a:p>
          <a:pPr rtl="0"/>
          <a:r>
            <a:rPr lang="en-US" sz="1300" dirty="0" smtClean="0"/>
            <a:t>Data C.I.A – The Data </a:t>
          </a:r>
          <a:r>
            <a:rPr lang="en-US" sz="1800" b="0" dirty="0" smtClean="0"/>
            <a:t>IS</a:t>
          </a:r>
          <a:r>
            <a:rPr lang="en-US" sz="1800" dirty="0" smtClean="0"/>
            <a:t> </a:t>
          </a:r>
          <a:r>
            <a:rPr lang="en-US" sz="1300" dirty="0" smtClean="0"/>
            <a:t>Your Business</a:t>
          </a:r>
          <a:endParaRPr lang="en-US" sz="1300" dirty="0"/>
        </a:p>
      </dgm:t>
    </dgm:pt>
    <dgm:pt modelId="{259EF746-40E9-47BE-AF6E-3F55DBD206F2}" type="parTrans" cxnId="{739C2289-3E92-447B-B993-6ED3496B2957}">
      <dgm:prSet/>
      <dgm:spPr/>
      <dgm:t>
        <a:bodyPr/>
        <a:lstStyle/>
        <a:p>
          <a:endParaRPr lang="en-US"/>
        </a:p>
      </dgm:t>
    </dgm:pt>
    <dgm:pt modelId="{155C9883-2BD1-4084-ACD1-F0EF57B8ADC6}" type="sibTrans" cxnId="{739C2289-3E92-447B-B993-6ED3496B2957}">
      <dgm:prSet/>
      <dgm:spPr/>
      <dgm:t>
        <a:bodyPr/>
        <a:lstStyle/>
        <a:p>
          <a:endParaRPr lang="en-US"/>
        </a:p>
      </dgm:t>
    </dgm:pt>
    <dgm:pt modelId="{2E88B374-FD6B-42D2-ADFF-6FE300DF27CA}">
      <dgm:prSet/>
      <dgm:spPr/>
      <dgm:t>
        <a:bodyPr/>
        <a:lstStyle/>
        <a:p>
          <a:pPr rtl="0"/>
          <a:r>
            <a:rPr lang="en-US" dirty="0" smtClean="0"/>
            <a:t>Compliance</a:t>
          </a:r>
          <a:endParaRPr lang="en-US" dirty="0"/>
        </a:p>
      </dgm:t>
    </dgm:pt>
    <dgm:pt modelId="{7CCBE5A5-91F9-4933-BAC7-BEC2BCA6EB9D}" type="parTrans" cxnId="{96ED3C6B-3BDB-4CF1-BCC0-57EA298B854F}">
      <dgm:prSet/>
      <dgm:spPr/>
      <dgm:t>
        <a:bodyPr/>
        <a:lstStyle/>
        <a:p>
          <a:endParaRPr lang="en-US"/>
        </a:p>
      </dgm:t>
    </dgm:pt>
    <dgm:pt modelId="{0C611978-7D1D-4AEF-9B00-8222F0B20673}" type="sibTrans" cxnId="{96ED3C6B-3BDB-4CF1-BCC0-57EA298B854F}">
      <dgm:prSet/>
      <dgm:spPr/>
      <dgm:t>
        <a:bodyPr/>
        <a:lstStyle/>
        <a:p>
          <a:endParaRPr lang="en-US"/>
        </a:p>
      </dgm:t>
    </dgm:pt>
    <dgm:pt modelId="{B6604FE4-5758-482D-AD80-85F5903233CB}">
      <dgm:prSet/>
      <dgm:spPr/>
      <dgm:t>
        <a:bodyPr/>
        <a:lstStyle/>
        <a:p>
          <a:pPr rtl="0"/>
          <a:r>
            <a:rPr lang="en-US" dirty="0" smtClean="0"/>
            <a:t>Disaster Recovery/Business Continuity</a:t>
          </a:r>
          <a:endParaRPr lang="en-US" dirty="0"/>
        </a:p>
      </dgm:t>
    </dgm:pt>
    <dgm:pt modelId="{24C39D60-48CE-4EB1-B493-6718D733032A}" type="parTrans" cxnId="{3EF09996-9FE2-42CE-86D8-A93AA9A899DC}">
      <dgm:prSet/>
      <dgm:spPr/>
      <dgm:t>
        <a:bodyPr/>
        <a:lstStyle/>
        <a:p>
          <a:endParaRPr lang="en-US"/>
        </a:p>
      </dgm:t>
    </dgm:pt>
    <dgm:pt modelId="{D57D6330-E234-46A1-8BBA-CECDDF228525}" type="sibTrans" cxnId="{3EF09996-9FE2-42CE-86D8-A93AA9A899DC}">
      <dgm:prSet/>
      <dgm:spPr/>
      <dgm:t>
        <a:bodyPr/>
        <a:lstStyle/>
        <a:p>
          <a:endParaRPr lang="en-US"/>
        </a:p>
      </dgm:t>
    </dgm:pt>
    <dgm:pt modelId="{B13AF9E1-8734-458B-88E8-6120BB8268AD}">
      <dgm:prSet/>
      <dgm:spPr/>
      <dgm:t>
        <a:bodyPr/>
        <a:lstStyle/>
        <a:p>
          <a:pPr rtl="0"/>
          <a:r>
            <a:rPr lang="en-US" dirty="0" smtClean="0"/>
            <a:t>Change Control</a:t>
          </a:r>
          <a:endParaRPr lang="en-US" dirty="0"/>
        </a:p>
      </dgm:t>
    </dgm:pt>
    <dgm:pt modelId="{D4B16CEA-0068-40FA-96D7-B76D00260442}" type="parTrans" cxnId="{30DBF874-6742-418D-9D59-06AB720B359C}">
      <dgm:prSet/>
      <dgm:spPr/>
      <dgm:t>
        <a:bodyPr/>
        <a:lstStyle/>
        <a:p>
          <a:endParaRPr lang="en-US"/>
        </a:p>
      </dgm:t>
    </dgm:pt>
    <dgm:pt modelId="{C77398FE-51F6-48FA-B2E2-3DB3691D7141}" type="sibTrans" cxnId="{30DBF874-6742-418D-9D59-06AB720B359C}">
      <dgm:prSet/>
      <dgm:spPr/>
      <dgm:t>
        <a:bodyPr/>
        <a:lstStyle/>
        <a:p>
          <a:endParaRPr lang="en-US"/>
        </a:p>
      </dgm:t>
    </dgm:pt>
    <dgm:pt modelId="{0B05EADB-E7DB-4EEB-8EE6-53DCCD65C855}">
      <dgm:prSet/>
      <dgm:spPr/>
      <dgm:t>
        <a:bodyPr/>
        <a:lstStyle/>
        <a:p>
          <a:pPr rtl="0"/>
          <a:r>
            <a:rPr lang="en-US" dirty="0" smtClean="0"/>
            <a:t>Documentation </a:t>
          </a:r>
          <a:endParaRPr lang="en-US" dirty="0"/>
        </a:p>
      </dgm:t>
    </dgm:pt>
    <dgm:pt modelId="{73034180-0EB5-4DE9-9FEA-CF4DF7D98B94}" type="parTrans" cxnId="{54AD35C4-5053-4A61-9E2C-4F7CA680AB8D}">
      <dgm:prSet/>
      <dgm:spPr/>
      <dgm:t>
        <a:bodyPr/>
        <a:lstStyle/>
        <a:p>
          <a:endParaRPr lang="en-US"/>
        </a:p>
      </dgm:t>
    </dgm:pt>
    <dgm:pt modelId="{DD34406C-D240-4016-9541-77FBA3E9C708}" type="sibTrans" cxnId="{54AD35C4-5053-4A61-9E2C-4F7CA680AB8D}">
      <dgm:prSet/>
      <dgm:spPr/>
      <dgm:t>
        <a:bodyPr/>
        <a:lstStyle/>
        <a:p>
          <a:endParaRPr lang="en-US"/>
        </a:p>
      </dgm:t>
    </dgm:pt>
    <dgm:pt modelId="{B5F58508-FF0E-405A-96A8-D11BCB3CC8B4}" type="pres">
      <dgm:prSet presAssocID="{5AF3FB87-1DF1-42AA-8A2D-9BE30F363920}" presName="Name0" presStyleCnt="0">
        <dgm:presLayoutVars>
          <dgm:dir/>
          <dgm:resizeHandles val="exact"/>
        </dgm:presLayoutVars>
      </dgm:prSet>
      <dgm:spPr/>
      <dgm:t>
        <a:bodyPr/>
        <a:lstStyle/>
        <a:p>
          <a:endParaRPr lang="en-US"/>
        </a:p>
      </dgm:t>
    </dgm:pt>
    <dgm:pt modelId="{1EBCCEFD-B351-446E-9FFC-6275277674D8}" type="pres">
      <dgm:prSet presAssocID="{5AF3FB87-1DF1-42AA-8A2D-9BE30F363920}" presName="fgShape" presStyleLbl="fgShp" presStyleIdx="0" presStyleCnt="1"/>
      <dgm:spPr/>
    </dgm:pt>
    <dgm:pt modelId="{9964B728-3F07-49D1-9526-BF63F4FFD02D}" type="pres">
      <dgm:prSet presAssocID="{5AF3FB87-1DF1-42AA-8A2D-9BE30F363920}" presName="linComp" presStyleCnt="0"/>
      <dgm:spPr/>
    </dgm:pt>
    <dgm:pt modelId="{CF9C167D-1C64-4E0C-BBCD-5E89F92A05B3}" type="pres">
      <dgm:prSet presAssocID="{0A6A69A5-B020-41AC-813D-3366943A78E7}" presName="compNode" presStyleCnt="0"/>
      <dgm:spPr/>
    </dgm:pt>
    <dgm:pt modelId="{8F9C17B3-384F-4A03-8062-3931417A0C29}" type="pres">
      <dgm:prSet presAssocID="{0A6A69A5-B020-41AC-813D-3366943A78E7}" presName="bkgdShape" presStyleLbl="node1" presStyleIdx="0" presStyleCnt="5"/>
      <dgm:spPr/>
      <dgm:t>
        <a:bodyPr/>
        <a:lstStyle/>
        <a:p>
          <a:endParaRPr lang="en-US"/>
        </a:p>
      </dgm:t>
    </dgm:pt>
    <dgm:pt modelId="{6E25C79B-9AFF-43C8-A479-78617AEAAAE3}" type="pres">
      <dgm:prSet presAssocID="{0A6A69A5-B020-41AC-813D-3366943A78E7}" presName="nodeTx" presStyleLbl="node1" presStyleIdx="0" presStyleCnt="5">
        <dgm:presLayoutVars>
          <dgm:bulletEnabled val="1"/>
        </dgm:presLayoutVars>
      </dgm:prSet>
      <dgm:spPr/>
      <dgm:t>
        <a:bodyPr/>
        <a:lstStyle/>
        <a:p>
          <a:endParaRPr lang="en-US"/>
        </a:p>
      </dgm:t>
    </dgm:pt>
    <dgm:pt modelId="{C5D911D6-6FB0-489D-9E2A-1A822B13ADD7}" type="pres">
      <dgm:prSet presAssocID="{0A6A69A5-B020-41AC-813D-3366943A78E7}" presName="invisiNode" presStyleLbl="node1" presStyleIdx="0" presStyleCnt="5"/>
      <dgm:spPr/>
    </dgm:pt>
    <dgm:pt modelId="{56FA42F6-0622-46F5-8DF8-B99D0C4E2EC5}" type="pres">
      <dgm:prSet presAssocID="{0A6A69A5-B020-41AC-813D-3366943A78E7}" presName="imagNode" presStyleLbl="fgImgPlace1" presStyleIdx="0" presStyleCnt="5"/>
      <dgm:spPr>
        <a:blipFill rotWithShape="0">
          <a:blip xmlns:r="http://schemas.openxmlformats.org/officeDocument/2006/relationships" r:embed="rId1"/>
          <a:stretch>
            <a:fillRect/>
          </a:stretch>
        </a:blipFill>
      </dgm:spPr>
    </dgm:pt>
    <dgm:pt modelId="{880E3FB4-E123-4CFB-B49D-AADEF743A329}" type="pres">
      <dgm:prSet presAssocID="{155C9883-2BD1-4084-ACD1-F0EF57B8ADC6}" presName="sibTrans" presStyleLbl="sibTrans2D1" presStyleIdx="0" presStyleCnt="0"/>
      <dgm:spPr/>
      <dgm:t>
        <a:bodyPr/>
        <a:lstStyle/>
        <a:p>
          <a:endParaRPr lang="en-US"/>
        </a:p>
      </dgm:t>
    </dgm:pt>
    <dgm:pt modelId="{ED148A05-40D0-4523-8C1E-7ACC9274BB62}" type="pres">
      <dgm:prSet presAssocID="{2E88B374-FD6B-42D2-ADFF-6FE300DF27CA}" presName="compNode" presStyleCnt="0"/>
      <dgm:spPr/>
    </dgm:pt>
    <dgm:pt modelId="{31A70A31-80AF-413C-874D-CDB680323681}" type="pres">
      <dgm:prSet presAssocID="{2E88B374-FD6B-42D2-ADFF-6FE300DF27CA}" presName="bkgdShape" presStyleLbl="node1" presStyleIdx="1" presStyleCnt="5"/>
      <dgm:spPr/>
      <dgm:t>
        <a:bodyPr/>
        <a:lstStyle/>
        <a:p>
          <a:endParaRPr lang="en-US"/>
        </a:p>
      </dgm:t>
    </dgm:pt>
    <dgm:pt modelId="{02D7C693-2F79-4ADD-A9A8-DD169F1B0DF4}" type="pres">
      <dgm:prSet presAssocID="{2E88B374-FD6B-42D2-ADFF-6FE300DF27CA}" presName="nodeTx" presStyleLbl="node1" presStyleIdx="1" presStyleCnt="5">
        <dgm:presLayoutVars>
          <dgm:bulletEnabled val="1"/>
        </dgm:presLayoutVars>
      </dgm:prSet>
      <dgm:spPr/>
      <dgm:t>
        <a:bodyPr/>
        <a:lstStyle/>
        <a:p>
          <a:endParaRPr lang="en-US"/>
        </a:p>
      </dgm:t>
    </dgm:pt>
    <dgm:pt modelId="{C52FEDA6-3478-439B-944C-0D4DCE21E059}" type="pres">
      <dgm:prSet presAssocID="{2E88B374-FD6B-42D2-ADFF-6FE300DF27CA}" presName="invisiNode" presStyleLbl="node1" presStyleIdx="1" presStyleCnt="5"/>
      <dgm:spPr/>
    </dgm:pt>
    <dgm:pt modelId="{87B948E9-0728-45ED-BD17-077965A36D4C}" type="pres">
      <dgm:prSet presAssocID="{2E88B374-FD6B-42D2-ADFF-6FE300DF27CA}" presName="imagNode" presStyleLbl="fgImgPlace1" presStyleIdx="1" presStyleCnt="5"/>
      <dgm:spPr>
        <a:blipFill rotWithShape="0">
          <a:blip xmlns:r="http://schemas.openxmlformats.org/officeDocument/2006/relationships" r:embed="rId2"/>
          <a:stretch>
            <a:fillRect/>
          </a:stretch>
        </a:blipFill>
      </dgm:spPr>
    </dgm:pt>
    <dgm:pt modelId="{0AF95074-46DA-4CC3-B979-111A0A130B62}" type="pres">
      <dgm:prSet presAssocID="{0C611978-7D1D-4AEF-9B00-8222F0B20673}" presName="sibTrans" presStyleLbl="sibTrans2D1" presStyleIdx="0" presStyleCnt="0"/>
      <dgm:spPr/>
      <dgm:t>
        <a:bodyPr/>
        <a:lstStyle/>
        <a:p>
          <a:endParaRPr lang="en-US"/>
        </a:p>
      </dgm:t>
    </dgm:pt>
    <dgm:pt modelId="{92176129-E40E-4C63-80CC-46BB31532B8A}" type="pres">
      <dgm:prSet presAssocID="{B6604FE4-5758-482D-AD80-85F5903233CB}" presName="compNode" presStyleCnt="0"/>
      <dgm:spPr/>
    </dgm:pt>
    <dgm:pt modelId="{32FE9649-B76F-40F5-80EB-FEAF50D46C33}" type="pres">
      <dgm:prSet presAssocID="{B6604FE4-5758-482D-AD80-85F5903233CB}" presName="bkgdShape" presStyleLbl="node1" presStyleIdx="2" presStyleCnt="5"/>
      <dgm:spPr/>
      <dgm:t>
        <a:bodyPr/>
        <a:lstStyle/>
        <a:p>
          <a:endParaRPr lang="en-US"/>
        </a:p>
      </dgm:t>
    </dgm:pt>
    <dgm:pt modelId="{92C680D4-AEAE-4910-B61E-7DEA9373B5E2}" type="pres">
      <dgm:prSet presAssocID="{B6604FE4-5758-482D-AD80-85F5903233CB}" presName="nodeTx" presStyleLbl="node1" presStyleIdx="2" presStyleCnt="5">
        <dgm:presLayoutVars>
          <dgm:bulletEnabled val="1"/>
        </dgm:presLayoutVars>
      </dgm:prSet>
      <dgm:spPr/>
      <dgm:t>
        <a:bodyPr/>
        <a:lstStyle/>
        <a:p>
          <a:endParaRPr lang="en-US"/>
        </a:p>
      </dgm:t>
    </dgm:pt>
    <dgm:pt modelId="{3773AA06-818A-4FEE-BBF0-85EF2DA9257F}" type="pres">
      <dgm:prSet presAssocID="{B6604FE4-5758-482D-AD80-85F5903233CB}" presName="invisiNode" presStyleLbl="node1" presStyleIdx="2" presStyleCnt="5"/>
      <dgm:spPr/>
    </dgm:pt>
    <dgm:pt modelId="{C0B9F169-6295-4A2C-B9EF-5D74FD19611A}" type="pres">
      <dgm:prSet presAssocID="{B6604FE4-5758-482D-AD80-85F5903233CB}" presName="imagNode" presStyleLbl="fgImgPlace1" presStyleIdx="2" presStyleCnt="5"/>
      <dgm:spPr>
        <a:blipFill rotWithShape="0">
          <a:blip xmlns:r="http://schemas.openxmlformats.org/officeDocument/2006/relationships" r:embed="rId3"/>
          <a:stretch>
            <a:fillRect/>
          </a:stretch>
        </a:blipFill>
      </dgm:spPr>
    </dgm:pt>
    <dgm:pt modelId="{BBD27641-6823-4933-8C10-3CE81CE18FFA}" type="pres">
      <dgm:prSet presAssocID="{D57D6330-E234-46A1-8BBA-CECDDF228525}" presName="sibTrans" presStyleLbl="sibTrans2D1" presStyleIdx="0" presStyleCnt="0"/>
      <dgm:spPr/>
      <dgm:t>
        <a:bodyPr/>
        <a:lstStyle/>
        <a:p>
          <a:endParaRPr lang="en-US"/>
        </a:p>
      </dgm:t>
    </dgm:pt>
    <dgm:pt modelId="{CDB5CBC4-26EC-42B4-A1F8-D5A8B670DFAA}" type="pres">
      <dgm:prSet presAssocID="{B13AF9E1-8734-458B-88E8-6120BB8268AD}" presName="compNode" presStyleCnt="0"/>
      <dgm:spPr/>
    </dgm:pt>
    <dgm:pt modelId="{551D5E5D-B4FD-4876-8CF6-B35B0DF0B3DE}" type="pres">
      <dgm:prSet presAssocID="{B13AF9E1-8734-458B-88E8-6120BB8268AD}" presName="bkgdShape" presStyleLbl="node1" presStyleIdx="3" presStyleCnt="5"/>
      <dgm:spPr/>
      <dgm:t>
        <a:bodyPr/>
        <a:lstStyle/>
        <a:p>
          <a:endParaRPr lang="en-US"/>
        </a:p>
      </dgm:t>
    </dgm:pt>
    <dgm:pt modelId="{2E4F955F-377F-41E9-9AA0-C99746DB3414}" type="pres">
      <dgm:prSet presAssocID="{B13AF9E1-8734-458B-88E8-6120BB8268AD}" presName="nodeTx" presStyleLbl="node1" presStyleIdx="3" presStyleCnt="5">
        <dgm:presLayoutVars>
          <dgm:bulletEnabled val="1"/>
        </dgm:presLayoutVars>
      </dgm:prSet>
      <dgm:spPr/>
      <dgm:t>
        <a:bodyPr/>
        <a:lstStyle/>
        <a:p>
          <a:endParaRPr lang="en-US"/>
        </a:p>
      </dgm:t>
    </dgm:pt>
    <dgm:pt modelId="{4BD9F053-43CE-4D3A-8CA3-808F8B79CB47}" type="pres">
      <dgm:prSet presAssocID="{B13AF9E1-8734-458B-88E8-6120BB8268AD}" presName="invisiNode" presStyleLbl="node1" presStyleIdx="3" presStyleCnt="5"/>
      <dgm:spPr/>
    </dgm:pt>
    <dgm:pt modelId="{F14E252F-C9DF-47E6-8CE7-5510DA2E13CE}" type="pres">
      <dgm:prSet presAssocID="{B13AF9E1-8734-458B-88E8-6120BB8268AD}" presName="imagNode" presStyleLbl="fgImgPlace1" presStyleIdx="3" presStyleCnt="5"/>
      <dgm:spPr>
        <a:blipFill rotWithShape="0">
          <a:blip xmlns:r="http://schemas.openxmlformats.org/officeDocument/2006/relationships" r:embed="rId4"/>
          <a:stretch>
            <a:fillRect/>
          </a:stretch>
        </a:blipFill>
      </dgm:spPr>
    </dgm:pt>
    <dgm:pt modelId="{03CBE94B-C551-42CF-B8B4-40D3B9CEC810}" type="pres">
      <dgm:prSet presAssocID="{C77398FE-51F6-48FA-B2E2-3DB3691D7141}" presName="sibTrans" presStyleLbl="sibTrans2D1" presStyleIdx="0" presStyleCnt="0"/>
      <dgm:spPr/>
      <dgm:t>
        <a:bodyPr/>
        <a:lstStyle/>
        <a:p>
          <a:endParaRPr lang="en-US"/>
        </a:p>
      </dgm:t>
    </dgm:pt>
    <dgm:pt modelId="{C917C80F-2E62-4038-B289-A877A1B76314}" type="pres">
      <dgm:prSet presAssocID="{0B05EADB-E7DB-4EEB-8EE6-53DCCD65C855}" presName="compNode" presStyleCnt="0"/>
      <dgm:spPr/>
    </dgm:pt>
    <dgm:pt modelId="{B4913EED-5730-4321-B0BC-EA8A5BE9850C}" type="pres">
      <dgm:prSet presAssocID="{0B05EADB-E7DB-4EEB-8EE6-53DCCD65C855}" presName="bkgdShape" presStyleLbl="node1" presStyleIdx="4" presStyleCnt="5"/>
      <dgm:spPr/>
      <dgm:t>
        <a:bodyPr/>
        <a:lstStyle/>
        <a:p>
          <a:endParaRPr lang="en-US"/>
        </a:p>
      </dgm:t>
    </dgm:pt>
    <dgm:pt modelId="{BFAE4CCB-5783-46C5-BC24-FE9142BDF412}" type="pres">
      <dgm:prSet presAssocID="{0B05EADB-E7DB-4EEB-8EE6-53DCCD65C855}" presName="nodeTx" presStyleLbl="node1" presStyleIdx="4" presStyleCnt="5">
        <dgm:presLayoutVars>
          <dgm:bulletEnabled val="1"/>
        </dgm:presLayoutVars>
      </dgm:prSet>
      <dgm:spPr/>
      <dgm:t>
        <a:bodyPr/>
        <a:lstStyle/>
        <a:p>
          <a:endParaRPr lang="en-US"/>
        </a:p>
      </dgm:t>
    </dgm:pt>
    <dgm:pt modelId="{89EBCC61-EBCC-47EC-86D2-5CE0914F73FC}" type="pres">
      <dgm:prSet presAssocID="{0B05EADB-E7DB-4EEB-8EE6-53DCCD65C855}" presName="invisiNode" presStyleLbl="node1" presStyleIdx="4" presStyleCnt="5"/>
      <dgm:spPr/>
    </dgm:pt>
    <dgm:pt modelId="{85D917C9-93A9-4079-9B74-EE54C1901651}" type="pres">
      <dgm:prSet presAssocID="{0B05EADB-E7DB-4EEB-8EE6-53DCCD65C855}" presName="imagNode" presStyleLbl="fgImgPlace1" presStyleIdx="4" presStyleCnt="5"/>
      <dgm:spPr>
        <a:blipFill rotWithShape="0">
          <a:blip xmlns:r="http://schemas.openxmlformats.org/officeDocument/2006/relationships" r:embed="rId5"/>
          <a:stretch>
            <a:fillRect/>
          </a:stretch>
        </a:blipFill>
      </dgm:spPr>
    </dgm:pt>
  </dgm:ptLst>
  <dgm:cxnLst>
    <dgm:cxn modelId="{54AD35C4-5053-4A61-9E2C-4F7CA680AB8D}" srcId="{5AF3FB87-1DF1-42AA-8A2D-9BE30F363920}" destId="{0B05EADB-E7DB-4EEB-8EE6-53DCCD65C855}" srcOrd="4" destOrd="0" parTransId="{73034180-0EB5-4DE9-9FEA-CF4DF7D98B94}" sibTransId="{DD34406C-D240-4016-9541-77FBA3E9C708}"/>
    <dgm:cxn modelId="{30DBF874-6742-418D-9D59-06AB720B359C}" srcId="{5AF3FB87-1DF1-42AA-8A2D-9BE30F363920}" destId="{B13AF9E1-8734-458B-88E8-6120BB8268AD}" srcOrd="3" destOrd="0" parTransId="{D4B16CEA-0068-40FA-96D7-B76D00260442}" sibTransId="{C77398FE-51F6-48FA-B2E2-3DB3691D7141}"/>
    <dgm:cxn modelId="{860CA3BA-197E-49CE-B1E5-4130654E1741}" type="presOf" srcId="{2E88B374-FD6B-42D2-ADFF-6FE300DF27CA}" destId="{31A70A31-80AF-413C-874D-CDB680323681}" srcOrd="0" destOrd="0" presId="urn:microsoft.com/office/officeart/2005/8/layout/hList7"/>
    <dgm:cxn modelId="{A8C97C6D-5399-4B3D-B8CE-BE49BF2A7656}" type="presOf" srcId="{B6604FE4-5758-482D-AD80-85F5903233CB}" destId="{92C680D4-AEAE-4910-B61E-7DEA9373B5E2}" srcOrd="1" destOrd="0" presId="urn:microsoft.com/office/officeart/2005/8/layout/hList7"/>
    <dgm:cxn modelId="{565E6CC6-D6BC-47CB-A7D2-3C5D7A59E4DD}" type="presOf" srcId="{0C611978-7D1D-4AEF-9B00-8222F0B20673}" destId="{0AF95074-46DA-4CC3-B979-111A0A130B62}" srcOrd="0" destOrd="0" presId="urn:microsoft.com/office/officeart/2005/8/layout/hList7"/>
    <dgm:cxn modelId="{8EAA63AE-0DE3-4DCA-B2F7-E89ED3892348}" type="presOf" srcId="{0B05EADB-E7DB-4EEB-8EE6-53DCCD65C855}" destId="{B4913EED-5730-4321-B0BC-EA8A5BE9850C}" srcOrd="0" destOrd="0" presId="urn:microsoft.com/office/officeart/2005/8/layout/hList7"/>
    <dgm:cxn modelId="{7048E78F-2013-4794-89DA-7E67AA569D62}" type="presOf" srcId="{B6604FE4-5758-482D-AD80-85F5903233CB}" destId="{32FE9649-B76F-40F5-80EB-FEAF50D46C33}" srcOrd="0" destOrd="0" presId="urn:microsoft.com/office/officeart/2005/8/layout/hList7"/>
    <dgm:cxn modelId="{3EF09996-9FE2-42CE-86D8-A93AA9A899DC}" srcId="{5AF3FB87-1DF1-42AA-8A2D-9BE30F363920}" destId="{B6604FE4-5758-482D-AD80-85F5903233CB}" srcOrd="2" destOrd="0" parTransId="{24C39D60-48CE-4EB1-B493-6718D733032A}" sibTransId="{D57D6330-E234-46A1-8BBA-CECDDF228525}"/>
    <dgm:cxn modelId="{06B2571E-C084-4BAA-9D87-A92A6564849C}" type="presOf" srcId="{C77398FE-51F6-48FA-B2E2-3DB3691D7141}" destId="{03CBE94B-C551-42CF-B8B4-40D3B9CEC810}" srcOrd="0" destOrd="0" presId="urn:microsoft.com/office/officeart/2005/8/layout/hList7"/>
    <dgm:cxn modelId="{82AC6324-2D14-4B21-A814-8DE32A7F150B}" type="presOf" srcId="{5AF3FB87-1DF1-42AA-8A2D-9BE30F363920}" destId="{B5F58508-FF0E-405A-96A8-D11BCB3CC8B4}" srcOrd="0" destOrd="0" presId="urn:microsoft.com/office/officeart/2005/8/layout/hList7"/>
    <dgm:cxn modelId="{71E0E4CD-5169-4342-AD39-5AF8795ACFC8}" type="presOf" srcId="{155C9883-2BD1-4084-ACD1-F0EF57B8ADC6}" destId="{880E3FB4-E123-4CFB-B49D-AADEF743A329}" srcOrd="0" destOrd="0" presId="urn:microsoft.com/office/officeart/2005/8/layout/hList7"/>
    <dgm:cxn modelId="{F1EDEA8D-E736-46F1-A332-0ED1C25E3971}" type="presOf" srcId="{D57D6330-E234-46A1-8BBA-CECDDF228525}" destId="{BBD27641-6823-4933-8C10-3CE81CE18FFA}" srcOrd="0" destOrd="0" presId="urn:microsoft.com/office/officeart/2005/8/layout/hList7"/>
    <dgm:cxn modelId="{4D9649F9-328C-4A45-8944-7757C7CF0C40}" type="presOf" srcId="{B13AF9E1-8734-458B-88E8-6120BB8268AD}" destId="{2E4F955F-377F-41E9-9AA0-C99746DB3414}" srcOrd="1" destOrd="0" presId="urn:microsoft.com/office/officeart/2005/8/layout/hList7"/>
    <dgm:cxn modelId="{5CFA6B70-E11C-44E3-80B6-E305802E23CF}" type="presOf" srcId="{0B05EADB-E7DB-4EEB-8EE6-53DCCD65C855}" destId="{BFAE4CCB-5783-46C5-BC24-FE9142BDF412}" srcOrd="1" destOrd="0" presId="urn:microsoft.com/office/officeart/2005/8/layout/hList7"/>
    <dgm:cxn modelId="{739C2289-3E92-447B-B993-6ED3496B2957}" srcId="{5AF3FB87-1DF1-42AA-8A2D-9BE30F363920}" destId="{0A6A69A5-B020-41AC-813D-3366943A78E7}" srcOrd="0" destOrd="0" parTransId="{259EF746-40E9-47BE-AF6E-3F55DBD206F2}" sibTransId="{155C9883-2BD1-4084-ACD1-F0EF57B8ADC6}"/>
    <dgm:cxn modelId="{FD7D6878-8D83-4C96-9095-632147472EE3}" type="presOf" srcId="{0A6A69A5-B020-41AC-813D-3366943A78E7}" destId="{6E25C79B-9AFF-43C8-A479-78617AEAAAE3}" srcOrd="1" destOrd="0" presId="urn:microsoft.com/office/officeart/2005/8/layout/hList7"/>
    <dgm:cxn modelId="{6ABAAEB2-5B21-4177-BB78-222498F10FE0}" type="presOf" srcId="{0A6A69A5-B020-41AC-813D-3366943A78E7}" destId="{8F9C17B3-384F-4A03-8062-3931417A0C29}" srcOrd="0" destOrd="0" presId="urn:microsoft.com/office/officeart/2005/8/layout/hList7"/>
    <dgm:cxn modelId="{96ED3C6B-3BDB-4CF1-BCC0-57EA298B854F}" srcId="{5AF3FB87-1DF1-42AA-8A2D-9BE30F363920}" destId="{2E88B374-FD6B-42D2-ADFF-6FE300DF27CA}" srcOrd="1" destOrd="0" parTransId="{7CCBE5A5-91F9-4933-BAC7-BEC2BCA6EB9D}" sibTransId="{0C611978-7D1D-4AEF-9B00-8222F0B20673}"/>
    <dgm:cxn modelId="{F025EB03-505A-4429-A538-B797EFF535CC}" type="presOf" srcId="{B13AF9E1-8734-458B-88E8-6120BB8268AD}" destId="{551D5E5D-B4FD-4876-8CF6-B35B0DF0B3DE}" srcOrd="0" destOrd="0" presId="urn:microsoft.com/office/officeart/2005/8/layout/hList7"/>
    <dgm:cxn modelId="{0AE46365-DAFE-419C-B039-707916DA6674}" type="presOf" srcId="{2E88B374-FD6B-42D2-ADFF-6FE300DF27CA}" destId="{02D7C693-2F79-4ADD-A9A8-DD169F1B0DF4}" srcOrd="1" destOrd="0" presId="urn:microsoft.com/office/officeart/2005/8/layout/hList7"/>
    <dgm:cxn modelId="{5069CE06-C121-475A-963B-1E5547A349F0}" type="presParOf" srcId="{B5F58508-FF0E-405A-96A8-D11BCB3CC8B4}" destId="{1EBCCEFD-B351-446E-9FFC-6275277674D8}" srcOrd="0" destOrd="0" presId="urn:microsoft.com/office/officeart/2005/8/layout/hList7"/>
    <dgm:cxn modelId="{7381F5A2-00EB-492D-9B2C-B31E3DC4EEDA}" type="presParOf" srcId="{B5F58508-FF0E-405A-96A8-D11BCB3CC8B4}" destId="{9964B728-3F07-49D1-9526-BF63F4FFD02D}" srcOrd="1" destOrd="0" presId="urn:microsoft.com/office/officeart/2005/8/layout/hList7"/>
    <dgm:cxn modelId="{48579271-966A-42DE-8EDA-C76A4AD31D60}" type="presParOf" srcId="{9964B728-3F07-49D1-9526-BF63F4FFD02D}" destId="{CF9C167D-1C64-4E0C-BBCD-5E89F92A05B3}" srcOrd="0" destOrd="0" presId="urn:microsoft.com/office/officeart/2005/8/layout/hList7"/>
    <dgm:cxn modelId="{2A8AB590-47F2-4178-B1D9-812B483D1D16}" type="presParOf" srcId="{CF9C167D-1C64-4E0C-BBCD-5E89F92A05B3}" destId="{8F9C17B3-384F-4A03-8062-3931417A0C29}" srcOrd="0" destOrd="0" presId="urn:microsoft.com/office/officeart/2005/8/layout/hList7"/>
    <dgm:cxn modelId="{065EDA8E-1395-404A-9EA3-02CBC6C38135}" type="presParOf" srcId="{CF9C167D-1C64-4E0C-BBCD-5E89F92A05B3}" destId="{6E25C79B-9AFF-43C8-A479-78617AEAAAE3}" srcOrd="1" destOrd="0" presId="urn:microsoft.com/office/officeart/2005/8/layout/hList7"/>
    <dgm:cxn modelId="{C00BDBD8-7B7B-482C-B1D1-47A9CDA60C4E}" type="presParOf" srcId="{CF9C167D-1C64-4E0C-BBCD-5E89F92A05B3}" destId="{C5D911D6-6FB0-489D-9E2A-1A822B13ADD7}" srcOrd="2" destOrd="0" presId="urn:microsoft.com/office/officeart/2005/8/layout/hList7"/>
    <dgm:cxn modelId="{85FF265B-26A9-4E53-BCCF-6199B598E769}" type="presParOf" srcId="{CF9C167D-1C64-4E0C-BBCD-5E89F92A05B3}" destId="{56FA42F6-0622-46F5-8DF8-B99D0C4E2EC5}" srcOrd="3" destOrd="0" presId="urn:microsoft.com/office/officeart/2005/8/layout/hList7"/>
    <dgm:cxn modelId="{B654E7F7-D126-40DE-9FF0-CF7AEF4EB209}" type="presParOf" srcId="{9964B728-3F07-49D1-9526-BF63F4FFD02D}" destId="{880E3FB4-E123-4CFB-B49D-AADEF743A329}" srcOrd="1" destOrd="0" presId="urn:microsoft.com/office/officeart/2005/8/layout/hList7"/>
    <dgm:cxn modelId="{0C8B135C-1067-4DA5-AC6D-765F3935E2A1}" type="presParOf" srcId="{9964B728-3F07-49D1-9526-BF63F4FFD02D}" destId="{ED148A05-40D0-4523-8C1E-7ACC9274BB62}" srcOrd="2" destOrd="0" presId="urn:microsoft.com/office/officeart/2005/8/layout/hList7"/>
    <dgm:cxn modelId="{CB4D0839-0E62-4FFF-B07F-EED0A22A527A}" type="presParOf" srcId="{ED148A05-40D0-4523-8C1E-7ACC9274BB62}" destId="{31A70A31-80AF-413C-874D-CDB680323681}" srcOrd="0" destOrd="0" presId="urn:microsoft.com/office/officeart/2005/8/layout/hList7"/>
    <dgm:cxn modelId="{19B0B1B5-887E-4B6F-A3A5-FB3813FB5E49}" type="presParOf" srcId="{ED148A05-40D0-4523-8C1E-7ACC9274BB62}" destId="{02D7C693-2F79-4ADD-A9A8-DD169F1B0DF4}" srcOrd="1" destOrd="0" presId="urn:microsoft.com/office/officeart/2005/8/layout/hList7"/>
    <dgm:cxn modelId="{6CA2A5F7-A2D1-43A9-9E45-31A135BFD1F3}" type="presParOf" srcId="{ED148A05-40D0-4523-8C1E-7ACC9274BB62}" destId="{C52FEDA6-3478-439B-944C-0D4DCE21E059}" srcOrd="2" destOrd="0" presId="urn:microsoft.com/office/officeart/2005/8/layout/hList7"/>
    <dgm:cxn modelId="{B34C586F-30A1-4147-B359-AFC5CBF99685}" type="presParOf" srcId="{ED148A05-40D0-4523-8C1E-7ACC9274BB62}" destId="{87B948E9-0728-45ED-BD17-077965A36D4C}" srcOrd="3" destOrd="0" presId="urn:microsoft.com/office/officeart/2005/8/layout/hList7"/>
    <dgm:cxn modelId="{1A9A5258-53AD-444E-986A-CE1456D69DAF}" type="presParOf" srcId="{9964B728-3F07-49D1-9526-BF63F4FFD02D}" destId="{0AF95074-46DA-4CC3-B979-111A0A130B62}" srcOrd="3" destOrd="0" presId="urn:microsoft.com/office/officeart/2005/8/layout/hList7"/>
    <dgm:cxn modelId="{9F431DD6-1326-4D19-B238-01DB3C89C548}" type="presParOf" srcId="{9964B728-3F07-49D1-9526-BF63F4FFD02D}" destId="{92176129-E40E-4C63-80CC-46BB31532B8A}" srcOrd="4" destOrd="0" presId="urn:microsoft.com/office/officeart/2005/8/layout/hList7"/>
    <dgm:cxn modelId="{CBB40493-DADC-4BDB-B958-0EEC76892885}" type="presParOf" srcId="{92176129-E40E-4C63-80CC-46BB31532B8A}" destId="{32FE9649-B76F-40F5-80EB-FEAF50D46C33}" srcOrd="0" destOrd="0" presId="urn:microsoft.com/office/officeart/2005/8/layout/hList7"/>
    <dgm:cxn modelId="{B46DBD07-519E-4F0A-A5CD-0DEED65335A5}" type="presParOf" srcId="{92176129-E40E-4C63-80CC-46BB31532B8A}" destId="{92C680D4-AEAE-4910-B61E-7DEA9373B5E2}" srcOrd="1" destOrd="0" presId="urn:microsoft.com/office/officeart/2005/8/layout/hList7"/>
    <dgm:cxn modelId="{27DEFE24-1F73-4823-999A-1B9C4F1A0526}" type="presParOf" srcId="{92176129-E40E-4C63-80CC-46BB31532B8A}" destId="{3773AA06-818A-4FEE-BBF0-85EF2DA9257F}" srcOrd="2" destOrd="0" presId="urn:microsoft.com/office/officeart/2005/8/layout/hList7"/>
    <dgm:cxn modelId="{A2027156-523E-43BB-A82D-1DF41B73712A}" type="presParOf" srcId="{92176129-E40E-4C63-80CC-46BB31532B8A}" destId="{C0B9F169-6295-4A2C-B9EF-5D74FD19611A}" srcOrd="3" destOrd="0" presId="urn:microsoft.com/office/officeart/2005/8/layout/hList7"/>
    <dgm:cxn modelId="{D8C89923-5BC2-44B9-BA5D-441E46CFEAB9}" type="presParOf" srcId="{9964B728-3F07-49D1-9526-BF63F4FFD02D}" destId="{BBD27641-6823-4933-8C10-3CE81CE18FFA}" srcOrd="5" destOrd="0" presId="urn:microsoft.com/office/officeart/2005/8/layout/hList7"/>
    <dgm:cxn modelId="{FC389E5B-91EC-4947-B55A-06CF794B297B}" type="presParOf" srcId="{9964B728-3F07-49D1-9526-BF63F4FFD02D}" destId="{CDB5CBC4-26EC-42B4-A1F8-D5A8B670DFAA}" srcOrd="6" destOrd="0" presId="urn:microsoft.com/office/officeart/2005/8/layout/hList7"/>
    <dgm:cxn modelId="{00AA69B8-D417-489A-B8A0-B14A3393EA04}" type="presParOf" srcId="{CDB5CBC4-26EC-42B4-A1F8-D5A8B670DFAA}" destId="{551D5E5D-B4FD-4876-8CF6-B35B0DF0B3DE}" srcOrd="0" destOrd="0" presId="urn:microsoft.com/office/officeart/2005/8/layout/hList7"/>
    <dgm:cxn modelId="{B6D95741-567E-4FCC-A9DC-4273184D6343}" type="presParOf" srcId="{CDB5CBC4-26EC-42B4-A1F8-D5A8B670DFAA}" destId="{2E4F955F-377F-41E9-9AA0-C99746DB3414}" srcOrd="1" destOrd="0" presId="urn:microsoft.com/office/officeart/2005/8/layout/hList7"/>
    <dgm:cxn modelId="{57DA8B54-8591-4D10-8F3F-3D9C585467AE}" type="presParOf" srcId="{CDB5CBC4-26EC-42B4-A1F8-D5A8B670DFAA}" destId="{4BD9F053-43CE-4D3A-8CA3-808F8B79CB47}" srcOrd="2" destOrd="0" presId="urn:microsoft.com/office/officeart/2005/8/layout/hList7"/>
    <dgm:cxn modelId="{31B07ABD-3A47-43A8-91C3-AF420743D6C6}" type="presParOf" srcId="{CDB5CBC4-26EC-42B4-A1F8-D5A8B670DFAA}" destId="{F14E252F-C9DF-47E6-8CE7-5510DA2E13CE}" srcOrd="3" destOrd="0" presId="urn:microsoft.com/office/officeart/2005/8/layout/hList7"/>
    <dgm:cxn modelId="{5F434D31-8567-4037-B9E7-C842DCC174A0}" type="presParOf" srcId="{9964B728-3F07-49D1-9526-BF63F4FFD02D}" destId="{03CBE94B-C551-42CF-B8B4-40D3B9CEC810}" srcOrd="7" destOrd="0" presId="urn:microsoft.com/office/officeart/2005/8/layout/hList7"/>
    <dgm:cxn modelId="{2C9C3BB5-E8F1-4D14-9084-0E24513360D6}" type="presParOf" srcId="{9964B728-3F07-49D1-9526-BF63F4FFD02D}" destId="{C917C80F-2E62-4038-B289-A877A1B76314}" srcOrd="8" destOrd="0" presId="urn:microsoft.com/office/officeart/2005/8/layout/hList7"/>
    <dgm:cxn modelId="{BCC7D109-CEA3-4786-ADD3-611F6C07C763}" type="presParOf" srcId="{C917C80F-2E62-4038-B289-A877A1B76314}" destId="{B4913EED-5730-4321-B0BC-EA8A5BE9850C}" srcOrd="0" destOrd="0" presId="urn:microsoft.com/office/officeart/2005/8/layout/hList7"/>
    <dgm:cxn modelId="{6FDD9B76-5FF2-44FC-8F0B-BD789EA8360E}" type="presParOf" srcId="{C917C80F-2E62-4038-B289-A877A1B76314}" destId="{BFAE4CCB-5783-46C5-BC24-FE9142BDF412}" srcOrd="1" destOrd="0" presId="urn:microsoft.com/office/officeart/2005/8/layout/hList7"/>
    <dgm:cxn modelId="{42538E76-9459-4ED7-B307-5127279EC9A4}" type="presParOf" srcId="{C917C80F-2E62-4038-B289-A877A1B76314}" destId="{89EBCC61-EBCC-47EC-86D2-5CE0914F73FC}" srcOrd="2" destOrd="0" presId="urn:microsoft.com/office/officeart/2005/8/layout/hList7"/>
    <dgm:cxn modelId="{6568188B-DCB3-447C-99A7-14CFFCF137CB}" type="presParOf" srcId="{C917C80F-2E62-4038-B289-A877A1B76314}" destId="{85D917C9-93A9-4079-9B74-EE54C1901651}" srcOrd="3" destOrd="0" presId="urn:microsoft.com/office/officeart/2005/8/layout/hList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9E772FF-B175-42C2-BD65-2561EB2CC396}" type="doc">
      <dgm:prSet loTypeId="urn:microsoft.com/office/officeart/2005/8/layout/vList2" loCatId="list" qsTypeId="urn:microsoft.com/office/officeart/2005/8/quickstyle/simple1#8" qsCatId="simple" csTypeId="urn:microsoft.com/office/officeart/2005/8/colors/accent1_2#4" csCatId="accent1"/>
      <dgm:spPr/>
      <dgm:t>
        <a:bodyPr/>
        <a:lstStyle/>
        <a:p>
          <a:endParaRPr lang="en-US"/>
        </a:p>
      </dgm:t>
    </dgm:pt>
    <dgm:pt modelId="{BF80BE35-2B0B-4BEA-B531-9AB171C1E3FB}">
      <dgm:prSet/>
      <dgm:spPr/>
      <dgm:t>
        <a:bodyPr/>
        <a:lstStyle/>
        <a:p>
          <a:pPr rtl="0"/>
          <a:r>
            <a:rPr lang="en-US" dirty="0" smtClean="0"/>
            <a:t>Strategy</a:t>
          </a:r>
          <a:endParaRPr lang="en-US" dirty="0"/>
        </a:p>
      </dgm:t>
    </dgm:pt>
    <dgm:pt modelId="{20922577-B49B-45BB-B519-080AB1095422}" type="parTrans" cxnId="{4D6D5AFC-BA10-44A6-8C5F-46E33344515D}">
      <dgm:prSet/>
      <dgm:spPr/>
      <dgm:t>
        <a:bodyPr/>
        <a:lstStyle/>
        <a:p>
          <a:endParaRPr lang="en-US"/>
        </a:p>
      </dgm:t>
    </dgm:pt>
    <dgm:pt modelId="{60F16A6C-71D5-4D2B-9684-47B431AEE01E}" type="sibTrans" cxnId="{4D6D5AFC-BA10-44A6-8C5F-46E33344515D}">
      <dgm:prSet/>
      <dgm:spPr/>
      <dgm:t>
        <a:bodyPr/>
        <a:lstStyle/>
        <a:p>
          <a:endParaRPr lang="en-US"/>
        </a:p>
      </dgm:t>
    </dgm:pt>
    <dgm:pt modelId="{B6395D61-5E9E-49BD-A09C-6EB6BC2AE1A9}">
      <dgm:prSet/>
      <dgm:spPr/>
      <dgm:t>
        <a:bodyPr/>
        <a:lstStyle/>
        <a:p>
          <a:pPr rtl="0"/>
          <a:r>
            <a:rPr lang="en-US" dirty="0" smtClean="0"/>
            <a:t>Project  Management</a:t>
          </a:r>
          <a:endParaRPr lang="en-US" dirty="0"/>
        </a:p>
      </dgm:t>
    </dgm:pt>
    <dgm:pt modelId="{F535608C-28B3-4E93-9E21-DD15D920C3B4}" type="parTrans" cxnId="{98A31059-1367-42C0-9463-5675342597FA}">
      <dgm:prSet/>
      <dgm:spPr/>
      <dgm:t>
        <a:bodyPr/>
        <a:lstStyle/>
        <a:p>
          <a:endParaRPr lang="en-US"/>
        </a:p>
      </dgm:t>
    </dgm:pt>
    <dgm:pt modelId="{C2FBF40C-667A-4107-855F-153EF6F7E892}" type="sibTrans" cxnId="{98A31059-1367-42C0-9463-5675342597FA}">
      <dgm:prSet/>
      <dgm:spPr/>
      <dgm:t>
        <a:bodyPr/>
        <a:lstStyle/>
        <a:p>
          <a:endParaRPr lang="en-US"/>
        </a:p>
      </dgm:t>
    </dgm:pt>
    <dgm:pt modelId="{A588A513-9478-43B4-8769-4C4456B0B155}">
      <dgm:prSet/>
      <dgm:spPr/>
      <dgm:t>
        <a:bodyPr/>
        <a:lstStyle/>
        <a:p>
          <a:pPr rtl="0"/>
          <a:r>
            <a:rPr lang="en-US" dirty="0" smtClean="0"/>
            <a:t>Realistic estimates</a:t>
          </a:r>
          <a:endParaRPr lang="en-US" dirty="0"/>
        </a:p>
      </dgm:t>
    </dgm:pt>
    <dgm:pt modelId="{60F33E1C-A269-4738-971B-D3ECCAF8216A}" type="parTrans" cxnId="{BC82E550-5820-455C-B91F-CCA87DCBB23B}">
      <dgm:prSet/>
      <dgm:spPr/>
      <dgm:t>
        <a:bodyPr/>
        <a:lstStyle/>
        <a:p>
          <a:endParaRPr lang="en-US"/>
        </a:p>
      </dgm:t>
    </dgm:pt>
    <dgm:pt modelId="{B37E7546-C1C3-4121-BF74-71B6BCE9A5AF}" type="sibTrans" cxnId="{BC82E550-5820-455C-B91F-CCA87DCBB23B}">
      <dgm:prSet/>
      <dgm:spPr/>
      <dgm:t>
        <a:bodyPr/>
        <a:lstStyle/>
        <a:p>
          <a:endParaRPr lang="en-US"/>
        </a:p>
      </dgm:t>
    </dgm:pt>
    <dgm:pt modelId="{6CEA102C-97A1-443B-BDF9-B23D424267F0}" type="pres">
      <dgm:prSet presAssocID="{09E772FF-B175-42C2-BD65-2561EB2CC396}" presName="linear" presStyleCnt="0">
        <dgm:presLayoutVars>
          <dgm:animLvl val="lvl"/>
          <dgm:resizeHandles val="exact"/>
        </dgm:presLayoutVars>
      </dgm:prSet>
      <dgm:spPr/>
      <dgm:t>
        <a:bodyPr/>
        <a:lstStyle/>
        <a:p>
          <a:endParaRPr lang="en-US"/>
        </a:p>
      </dgm:t>
    </dgm:pt>
    <dgm:pt modelId="{53F6B0A0-7658-4872-BCA9-44E2E5E9F2A1}" type="pres">
      <dgm:prSet presAssocID="{BF80BE35-2B0B-4BEA-B531-9AB171C1E3FB}" presName="parentText" presStyleLbl="node1" presStyleIdx="0" presStyleCnt="3">
        <dgm:presLayoutVars>
          <dgm:chMax val="0"/>
          <dgm:bulletEnabled val="1"/>
        </dgm:presLayoutVars>
      </dgm:prSet>
      <dgm:spPr/>
      <dgm:t>
        <a:bodyPr/>
        <a:lstStyle/>
        <a:p>
          <a:endParaRPr lang="en-US"/>
        </a:p>
      </dgm:t>
    </dgm:pt>
    <dgm:pt modelId="{1DA8CCAD-90EE-44CB-8AA7-638FEA57D570}" type="pres">
      <dgm:prSet presAssocID="{60F16A6C-71D5-4D2B-9684-47B431AEE01E}" presName="spacer" presStyleCnt="0"/>
      <dgm:spPr/>
    </dgm:pt>
    <dgm:pt modelId="{352576D9-E055-4FC6-8EFA-338CF8E58F73}" type="pres">
      <dgm:prSet presAssocID="{B6395D61-5E9E-49BD-A09C-6EB6BC2AE1A9}" presName="parentText" presStyleLbl="node1" presStyleIdx="1" presStyleCnt="3">
        <dgm:presLayoutVars>
          <dgm:chMax val="0"/>
          <dgm:bulletEnabled val="1"/>
        </dgm:presLayoutVars>
      </dgm:prSet>
      <dgm:spPr/>
      <dgm:t>
        <a:bodyPr/>
        <a:lstStyle/>
        <a:p>
          <a:endParaRPr lang="en-US"/>
        </a:p>
      </dgm:t>
    </dgm:pt>
    <dgm:pt modelId="{88BB778D-C89A-446C-AF0D-F1BD74A92343}" type="pres">
      <dgm:prSet presAssocID="{C2FBF40C-667A-4107-855F-153EF6F7E892}" presName="spacer" presStyleCnt="0"/>
      <dgm:spPr/>
    </dgm:pt>
    <dgm:pt modelId="{42249129-C165-497F-AA10-EA2B0ABD8788}" type="pres">
      <dgm:prSet presAssocID="{A588A513-9478-43B4-8769-4C4456B0B155}" presName="parentText" presStyleLbl="node1" presStyleIdx="2" presStyleCnt="3">
        <dgm:presLayoutVars>
          <dgm:chMax val="0"/>
          <dgm:bulletEnabled val="1"/>
        </dgm:presLayoutVars>
      </dgm:prSet>
      <dgm:spPr/>
      <dgm:t>
        <a:bodyPr/>
        <a:lstStyle/>
        <a:p>
          <a:endParaRPr lang="en-US"/>
        </a:p>
      </dgm:t>
    </dgm:pt>
  </dgm:ptLst>
  <dgm:cxnLst>
    <dgm:cxn modelId="{98A31059-1367-42C0-9463-5675342597FA}" srcId="{09E772FF-B175-42C2-BD65-2561EB2CC396}" destId="{B6395D61-5E9E-49BD-A09C-6EB6BC2AE1A9}" srcOrd="1" destOrd="0" parTransId="{F535608C-28B3-4E93-9E21-DD15D920C3B4}" sibTransId="{C2FBF40C-667A-4107-855F-153EF6F7E892}"/>
    <dgm:cxn modelId="{D90DD67F-442F-4AD8-9BCE-48EBCB09BE0E}" type="presOf" srcId="{BF80BE35-2B0B-4BEA-B531-9AB171C1E3FB}" destId="{53F6B0A0-7658-4872-BCA9-44E2E5E9F2A1}" srcOrd="0" destOrd="0" presId="urn:microsoft.com/office/officeart/2005/8/layout/vList2"/>
    <dgm:cxn modelId="{F4F64273-BD8B-4D1E-B69D-46005A964BFC}" type="presOf" srcId="{09E772FF-B175-42C2-BD65-2561EB2CC396}" destId="{6CEA102C-97A1-443B-BDF9-B23D424267F0}" srcOrd="0" destOrd="0" presId="urn:microsoft.com/office/officeart/2005/8/layout/vList2"/>
    <dgm:cxn modelId="{29C06D5B-3E1B-49AA-A179-8D5BDF998D77}" type="presOf" srcId="{B6395D61-5E9E-49BD-A09C-6EB6BC2AE1A9}" destId="{352576D9-E055-4FC6-8EFA-338CF8E58F73}" srcOrd="0" destOrd="0" presId="urn:microsoft.com/office/officeart/2005/8/layout/vList2"/>
    <dgm:cxn modelId="{55434217-B8FC-4B1F-B82A-1A52848AA545}" type="presOf" srcId="{A588A513-9478-43B4-8769-4C4456B0B155}" destId="{42249129-C165-497F-AA10-EA2B0ABD8788}" srcOrd="0" destOrd="0" presId="urn:microsoft.com/office/officeart/2005/8/layout/vList2"/>
    <dgm:cxn modelId="{4D6D5AFC-BA10-44A6-8C5F-46E33344515D}" srcId="{09E772FF-B175-42C2-BD65-2561EB2CC396}" destId="{BF80BE35-2B0B-4BEA-B531-9AB171C1E3FB}" srcOrd="0" destOrd="0" parTransId="{20922577-B49B-45BB-B519-080AB1095422}" sibTransId="{60F16A6C-71D5-4D2B-9684-47B431AEE01E}"/>
    <dgm:cxn modelId="{BC82E550-5820-455C-B91F-CCA87DCBB23B}" srcId="{09E772FF-B175-42C2-BD65-2561EB2CC396}" destId="{A588A513-9478-43B4-8769-4C4456B0B155}" srcOrd="2" destOrd="0" parTransId="{60F33E1C-A269-4738-971B-D3ECCAF8216A}" sibTransId="{B37E7546-C1C3-4121-BF74-71B6BCE9A5AF}"/>
    <dgm:cxn modelId="{BCBF6FC6-ECDA-4C3D-8EED-DC9629FD3C7D}" type="presParOf" srcId="{6CEA102C-97A1-443B-BDF9-B23D424267F0}" destId="{53F6B0A0-7658-4872-BCA9-44E2E5E9F2A1}" srcOrd="0" destOrd="0" presId="urn:microsoft.com/office/officeart/2005/8/layout/vList2"/>
    <dgm:cxn modelId="{3267F65E-5885-4B53-9C11-2E5C34E16A87}" type="presParOf" srcId="{6CEA102C-97A1-443B-BDF9-B23D424267F0}" destId="{1DA8CCAD-90EE-44CB-8AA7-638FEA57D570}" srcOrd="1" destOrd="0" presId="urn:microsoft.com/office/officeart/2005/8/layout/vList2"/>
    <dgm:cxn modelId="{CA9EA3C7-596F-477C-AC1D-C26B6BDC2222}" type="presParOf" srcId="{6CEA102C-97A1-443B-BDF9-B23D424267F0}" destId="{352576D9-E055-4FC6-8EFA-338CF8E58F73}" srcOrd="2" destOrd="0" presId="urn:microsoft.com/office/officeart/2005/8/layout/vList2"/>
    <dgm:cxn modelId="{C9151695-016C-4B54-B01D-60C6FB7AA4C3}" type="presParOf" srcId="{6CEA102C-97A1-443B-BDF9-B23D424267F0}" destId="{88BB778D-C89A-446C-AF0D-F1BD74A92343}" srcOrd="3" destOrd="0" presId="urn:microsoft.com/office/officeart/2005/8/layout/vList2"/>
    <dgm:cxn modelId="{9F9CD359-CDAC-470C-9465-67EAE2F3BEA9}" type="presParOf" srcId="{6CEA102C-97A1-443B-BDF9-B23D424267F0}" destId="{42249129-C165-497F-AA10-EA2B0ABD8788}" srcOrd="4"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0CB14F0-E2E2-43A4-BF22-9DEF8D53B9F3}" type="doc">
      <dgm:prSet loTypeId="urn:microsoft.com/office/officeart/2005/8/layout/gear1" loCatId="cycle" qsTypeId="urn:microsoft.com/office/officeart/2005/8/quickstyle/simple1#7" qsCatId="simple" csTypeId="urn:microsoft.com/office/officeart/2005/8/colors/colorful2" csCatId="colorful"/>
      <dgm:spPr/>
      <dgm:t>
        <a:bodyPr/>
        <a:lstStyle/>
        <a:p>
          <a:endParaRPr lang="en-US"/>
        </a:p>
      </dgm:t>
    </dgm:pt>
    <dgm:pt modelId="{FF79A93C-183A-44A6-8256-39013BAA3D9F}">
      <dgm:prSet/>
      <dgm:spPr/>
      <dgm:t>
        <a:bodyPr/>
        <a:lstStyle/>
        <a:p>
          <a:pPr rtl="0"/>
          <a:r>
            <a:rPr lang="en-US" dirty="0" smtClean="0"/>
            <a:t>Goals</a:t>
          </a:r>
          <a:endParaRPr lang="en-US" dirty="0"/>
        </a:p>
      </dgm:t>
    </dgm:pt>
    <dgm:pt modelId="{F16A8D96-2E8D-401D-B838-6B09BF8FAEEB}" type="parTrans" cxnId="{6A8E48E7-919A-4F8E-8E30-92AEF584BA1B}">
      <dgm:prSet/>
      <dgm:spPr/>
      <dgm:t>
        <a:bodyPr/>
        <a:lstStyle/>
        <a:p>
          <a:endParaRPr lang="en-US"/>
        </a:p>
      </dgm:t>
    </dgm:pt>
    <dgm:pt modelId="{F35FF5A5-1C86-4F99-82AC-57621FF7D731}" type="sibTrans" cxnId="{6A8E48E7-919A-4F8E-8E30-92AEF584BA1B}">
      <dgm:prSet/>
      <dgm:spPr/>
      <dgm:t>
        <a:bodyPr/>
        <a:lstStyle/>
        <a:p>
          <a:endParaRPr lang="en-US"/>
        </a:p>
      </dgm:t>
    </dgm:pt>
    <dgm:pt modelId="{1BEDEFDF-5ECF-4FA8-81F3-7A6AC69957FE}">
      <dgm:prSet/>
      <dgm:spPr/>
      <dgm:t>
        <a:bodyPr/>
        <a:lstStyle/>
        <a:p>
          <a:pPr rtl="0"/>
          <a:r>
            <a:rPr lang="en-US" dirty="0" smtClean="0"/>
            <a:t>Reviews</a:t>
          </a:r>
          <a:endParaRPr lang="en-US" dirty="0"/>
        </a:p>
      </dgm:t>
    </dgm:pt>
    <dgm:pt modelId="{FBE45DB9-553A-4946-BB76-27D393730C5C}" type="parTrans" cxnId="{E2CB8B16-EEBF-4607-85F8-5C34FFA2F9BA}">
      <dgm:prSet/>
      <dgm:spPr/>
      <dgm:t>
        <a:bodyPr/>
        <a:lstStyle/>
        <a:p>
          <a:endParaRPr lang="en-US"/>
        </a:p>
      </dgm:t>
    </dgm:pt>
    <dgm:pt modelId="{8515F9D7-81EF-49B0-84D1-AEEECC6C93B8}" type="sibTrans" cxnId="{E2CB8B16-EEBF-4607-85F8-5C34FFA2F9BA}">
      <dgm:prSet/>
      <dgm:spPr/>
      <dgm:t>
        <a:bodyPr/>
        <a:lstStyle/>
        <a:p>
          <a:endParaRPr lang="en-US"/>
        </a:p>
      </dgm:t>
    </dgm:pt>
    <dgm:pt modelId="{55B5B3B6-676A-4434-8B7E-04E8CBE1AC70}" type="pres">
      <dgm:prSet presAssocID="{B0CB14F0-E2E2-43A4-BF22-9DEF8D53B9F3}" presName="composite" presStyleCnt="0">
        <dgm:presLayoutVars>
          <dgm:chMax val="3"/>
          <dgm:animLvl val="lvl"/>
          <dgm:resizeHandles val="exact"/>
        </dgm:presLayoutVars>
      </dgm:prSet>
      <dgm:spPr/>
      <dgm:t>
        <a:bodyPr/>
        <a:lstStyle/>
        <a:p>
          <a:endParaRPr lang="en-US"/>
        </a:p>
      </dgm:t>
    </dgm:pt>
    <dgm:pt modelId="{B5D24707-5617-4710-BB9F-3C6E5D866DB3}" type="pres">
      <dgm:prSet presAssocID="{FF79A93C-183A-44A6-8256-39013BAA3D9F}" presName="gear1" presStyleLbl="node1" presStyleIdx="0" presStyleCnt="2">
        <dgm:presLayoutVars>
          <dgm:chMax val="1"/>
          <dgm:bulletEnabled val="1"/>
        </dgm:presLayoutVars>
      </dgm:prSet>
      <dgm:spPr/>
      <dgm:t>
        <a:bodyPr/>
        <a:lstStyle/>
        <a:p>
          <a:endParaRPr lang="en-US"/>
        </a:p>
      </dgm:t>
    </dgm:pt>
    <dgm:pt modelId="{B29DA630-3F50-4A9F-A4DF-9BA5865C8B1C}" type="pres">
      <dgm:prSet presAssocID="{FF79A93C-183A-44A6-8256-39013BAA3D9F}" presName="gear1srcNode" presStyleLbl="node1" presStyleIdx="0" presStyleCnt="2"/>
      <dgm:spPr/>
      <dgm:t>
        <a:bodyPr/>
        <a:lstStyle/>
        <a:p>
          <a:endParaRPr lang="en-US"/>
        </a:p>
      </dgm:t>
    </dgm:pt>
    <dgm:pt modelId="{EC9487A6-2D8C-46AB-A538-CA1D1AF38771}" type="pres">
      <dgm:prSet presAssocID="{FF79A93C-183A-44A6-8256-39013BAA3D9F}" presName="gear1dstNode" presStyleLbl="node1" presStyleIdx="0" presStyleCnt="2"/>
      <dgm:spPr/>
      <dgm:t>
        <a:bodyPr/>
        <a:lstStyle/>
        <a:p>
          <a:endParaRPr lang="en-US"/>
        </a:p>
      </dgm:t>
    </dgm:pt>
    <dgm:pt modelId="{73455D0A-E3C1-4C66-9BD1-AD87F3D19DCA}" type="pres">
      <dgm:prSet presAssocID="{1BEDEFDF-5ECF-4FA8-81F3-7A6AC69957FE}" presName="gear2" presStyleLbl="node1" presStyleIdx="1" presStyleCnt="2">
        <dgm:presLayoutVars>
          <dgm:chMax val="1"/>
          <dgm:bulletEnabled val="1"/>
        </dgm:presLayoutVars>
      </dgm:prSet>
      <dgm:spPr/>
      <dgm:t>
        <a:bodyPr/>
        <a:lstStyle/>
        <a:p>
          <a:endParaRPr lang="en-US"/>
        </a:p>
      </dgm:t>
    </dgm:pt>
    <dgm:pt modelId="{7B4996A2-E5B4-4BE8-B172-5158977F1CC6}" type="pres">
      <dgm:prSet presAssocID="{1BEDEFDF-5ECF-4FA8-81F3-7A6AC69957FE}" presName="gear2srcNode" presStyleLbl="node1" presStyleIdx="1" presStyleCnt="2"/>
      <dgm:spPr/>
      <dgm:t>
        <a:bodyPr/>
        <a:lstStyle/>
        <a:p>
          <a:endParaRPr lang="en-US"/>
        </a:p>
      </dgm:t>
    </dgm:pt>
    <dgm:pt modelId="{2583AF33-7468-430D-AC99-FF190234FBDE}" type="pres">
      <dgm:prSet presAssocID="{1BEDEFDF-5ECF-4FA8-81F3-7A6AC69957FE}" presName="gear2dstNode" presStyleLbl="node1" presStyleIdx="1" presStyleCnt="2"/>
      <dgm:spPr/>
      <dgm:t>
        <a:bodyPr/>
        <a:lstStyle/>
        <a:p>
          <a:endParaRPr lang="en-US"/>
        </a:p>
      </dgm:t>
    </dgm:pt>
    <dgm:pt modelId="{BB553B31-9F84-45F8-996F-36EE7521353F}" type="pres">
      <dgm:prSet presAssocID="{F35FF5A5-1C86-4F99-82AC-57621FF7D731}" presName="connector1" presStyleLbl="sibTrans2D1" presStyleIdx="0" presStyleCnt="2"/>
      <dgm:spPr/>
      <dgm:t>
        <a:bodyPr/>
        <a:lstStyle/>
        <a:p>
          <a:endParaRPr lang="en-US"/>
        </a:p>
      </dgm:t>
    </dgm:pt>
    <dgm:pt modelId="{600BB9AF-6E7C-49F9-A782-C79DD0051EC7}" type="pres">
      <dgm:prSet presAssocID="{8515F9D7-81EF-49B0-84D1-AEEECC6C93B8}" presName="connector2" presStyleLbl="sibTrans2D1" presStyleIdx="1" presStyleCnt="2"/>
      <dgm:spPr/>
      <dgm:t>
        <a:bodyPr/>
        <a:lstStyle/>
        <a:p>
          <a:endParaRPr lang="en-US"/>
        </a:p>
      </dgm:t>
    </dgm:pt>
  </dgm:ptLst>
  <dgm:cxnLst>
    <dgm:cxn modelId="{BCD0E41C-B6CC-41ED-A4EB-5C5912811228}" type="presOf" srcId="{FF79A93C-183A-44A6-8256-39013BAA3D9F}" destId="{B29DA630-3F50-4A9F-A4DF-9BA5865C8B1C}" srcOrd="1" destOrd="0" presId="urn:microsoft.com/office/officeart/2005/8/layout/gear1"/>
    <dgm:cxn modelId="{D65F1B1B-D952-4758-98A0-76226C6A6E82}" type="presOf" srcId="{FF79A93C-183A-44A6-8256-39013BAA3D9F}" destId="{EC9487A6-2D8C-46AB-A538-CA1D1AF38771}" srcOrd="2" destOrd="0" presId="urn:microsoft.com/office/officeart/2005/8/layout/gear1"/>
    <dgm:cxn modelId="{512A588F-306F-41C9-88AA-337694FD8C10}" type="presOf" srcId="{F35FF5A5-1C86-4F99-82AC-57621FF7D731}" destId="{BB553B31-9F84-45F8-996F-36EE7521353F}" srcOrd="0" destOrd="0" presId="urn:microsoft.com/office/officeart/2005/8/layout/gear1"/>
    <dgm:cxn modelId="{B2EB6184-5D72-4884-8C37-A45545AE154F}" type="presOf" srcId="{1BEDEFDF-5ECF-4FA8-81F3-7A6AC69957FE}" destId="{7B4996A2-E5B4-4BE8-B172-5158977F1CC6}" srcOrd="1" destOrd="0" presId="urn:microsoft.com/office/officeart/2005/8/layout/gear1"/>
    <dgm:cxn modelId="{EA14E220-1B56-4C21-9BAC-6782CAD182B5}" type="presOf" srcId="{1BEDEFDF-5ECF-4FA8-81F3-7A6AC69957FE}" destId="{73455D0A-E3C1-4C66-9BD1-AD87F3D19DCA}" srcOrd="0" destOrd="0" presId="urn:microsoft.com/office/officeart/2005/8/layout/gear1"/>
    <dgm:cxn modelId="{6A8E48E7-919A-4F8E-8E30-92AEF584BA1B}" srcId="{B0CB14F0-E2E2-43A4-BF22-9DEF8D53B9F3}" destId="{FF79A93C-183A-44A6-8256-39013BAA3D9F}" srcOrd="0" destOrd="0" parTransId="{F16A8D96-2E8D-401D-B838-6B09BF8FAEEB}" sibTransId="{F35FF5A5-1C86-4F99-82AC-57621FF7D731}"/>
    <dgm:cxn modelId="{4CEC5DFF-A275-4D35-A2E6-C9E8FD2A029E}" type="presOf" srcId="{FF79A93C-183A-44A6-8256-39013BAA3D9F}" destId="{B5D24707-5617-4710-BB9F-3C6E5D866DB3}" srcOrd="0" destOrd="0" presId="urn:microsoft.com/office/officeart/2005/8/layout/gear1"/>
    <dgm:cxn modelId="{363043B5-6B80-4EAE-A291-305EA3EDC7F9}" type="presOf" srcId="{B0CB14F0-E2E2-43A4-BF22-9DEF8D53B9F3}" destId="{55B5B3B6-676A-4434-8B7E-04E8CBE1AC70}" srcOrd="0" destOrd="0" presId="urn:microsoft.com/office/officeart/2005/8/layout/gear1"/>
    <dgm:cxn modelId="{4BC38E15-33F9-4FA1-8B5E-F1D7F7A75029}" type="presOf" srcId="{1BEDEFDF-5ECF-4FA8-81F3-7A6AC69957FE}" destId="{2583AF33-7468-430D-AC99-FF190234FBDE}" srcOrd="2" destOrd="0" presId="urn:microsoft.com/office/officeart/2005/8/layout/gear1"/>
    <dgm:cxn modelId="{E2CB8B16-EEBF-4607-85F8-5C34FFA2F9BA}" srcId="{B0CB14F0-E2E2-43A4-BF22-9DEF8D53B9F3}" destId="{1BEDEFDF-5ECF-4FA8-81F3-7A6AC69957FE}" srcOrd="1" destOrd="0" parTransId="{FBE45DB9-553A-4946-BB76-27D393730C5C}" sibTransId="{8515F9D7-81EF-49B0-84D1-AEEECC6C93B8}"/>
    <dgm:cxn modelId="{BADBB506-A4AC-4E23-B4BF-A297CA32C720}" type="presOf" srcId="{8515F9D7-81EF-49B0-84D1-AEEECC6C93B8}" destId="{600BB9AF-6E7C-49F9-A782-C79DD0051EC7}" srcOrd="0" destOrd="0" presId="urn:microsoft.com/office/officeart/2005/8/layout/gear1"/>
    <dgm:cxn modelId="{EB0FAB34-6A28-4490-9483-EFF125BEEABB}" type="presParOf" srcId="{55B5B3B6-676A-4434-8B7E-04E8CBE1AC70}" destId="{B5D24707-5617-4710-BB9F-3C6E5D866DB3}" srcOrd="0" destOrd="0" presId="urn:microsoft.com/office/officeart/2005/8/layout/gear1"/>
    <dgm:cxn modelId="{BD2F66D2-1878-4DF2-B760-157869E918A7}" type="presParOf" srcId="{55B5B3B6-676A-4434-8B7E-04E8CBE1AC70}" destId="{B29DA630-3F50-4A9F-A4DF-9BA5865C8B1C}" srcOrd="1" destOrd="0" presId="urn:microsoft.com/office/officeart/2005/8/layout/gear1"/>
    <dgm:cxn modelId="{93C53E76-0335-4D42-AF96-6A616D36805D}" type="presParOf" srcId="{55B5B3B6-676A-4434-8B7E-04E8CBE1AC70}" destId="{EC9487A6-2D8C-46AB-A538-CA1D1AF38771}" srcOrd="2" destOrd="0" presId="urn:microsoft.com/office/officeart/2005/8/layout/gear1"/>
    <dgm:cxn modelId="{F283AB27-239A-4206-88D1-F3CD217EE84F}" type="presParOf" srcId="{55B5B3B6-676A-4434-8B7E-04E8CBE1AC70}" destId="{73455D0A-E3C1-4C66-9BD1-AD87F3D19DCA}" srcOrd="3" destOrd="0" presId="urn:microsoft.com/office/officeart/2005/8/layout/gear1"/>
    <dgm:cxn modelId="{09AD6C56-A440-448D-ACEF-43A74EC7354C}" type="presParOf" srcId="{55B5B3B6-676A-4434-8B7E-04E8CBE1AC70}" destId="{7B4996A2-E5B4-4BE8-B172-5158977F1CC6}" srcOrd="4" destOrd="0" presId="urn:microsoft.com/office/officeart/2005/8/layout/gear1"/>
    <dgm:cxn modelId="{1A3DCF4B-093D-4921-A9A4-8990FF05D938}" type="presParOf" srcId="{55B5B3B6-676A-4434-8B7E-04E8CBE1AC70}" destId="{2583AF33-7468-430D-AC99-FF190234FBDE}" srcOrd="5" destOrd="0" presId="urn:microsoft.com/office/officeart/2005/8/layout/gear1"/>
    <dgm:cxn modelId="{4F706C94-1304-47E3-99CA-9ACF24DA2FE6}" type="presParOf" srcId="{55B5B3B6-676A-4434-8B7E-04E8CBE1AC70}" destId="{BB553B31-9F84-45F8-996F-36EE7521353F}" srcOrd="6" destOrd="0" presId="urn:microsoft.com/office/officeart/2005/8/layout/gear1"/>
    <dgm:cxn modelId="{ADB64F9F-D092-4313-8526-2AA94A0FD8EC}" type="presParOf" srcId="{55B5B3B6-676A-4434-8B7E-04E8CBE1AC70}" destId="{600BB9AF-6E7C-49F9-A782-C79DD0051EC7}" srcOrd="7" destOrd="0" presId="urn:microsoft.com/office/officeart/2005/8/layout/gear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C23466B-0674-44DC-8E3A-1D4D41535480}" type="doc">
      <dgm:prSet loTypeId="urn:microsoft.com/office/officeart/2005/8/layout/cycle8" loCatId="cycle" qsTypeId="urn:microsoft.com/office/officeart/2005/8/quickstyle/simple1#9" qsCatId="simple" csTypeId="urn:microsoft.com/office/officeart/2005/8/colors/accent1_2#5" csCatId="accent1" phldr="1"/>
      <dgm:spPr/>
      <dgm:t>
        <a:bodyPr/>
        <a:lstStyle/>
        <a:p>
          <a:endParaRPr lang="en-US"/>
        </a:p>
      </dgm:t>
    </dgm:pt>
    <dgm:pt modelId="{6D357ECF-9189-43C4-964B-C998D76A0879}">
      <dgm:prSet/>
      <dgm:spPr/>
      <dgm:t>
        <a:bodyPr/>
        <a:lstStyle/>
        <a:p>
          <a:pPr rtl="0"/>
          <a:r>
            <a:rPr lang="en-US" dirty="0" smtClean="0"/>
            <a:t>Advanced Shipping Project</a:t>
          </a:r>
          <a:endParaRPr lang="en-US" dirty="0"/>
        </a:p>
      </dgm:t>
    </dgm:pt>
    <dgm:pt modelId="{AB707957-E858-438B-A708-42200391E04F}" type="parTrans" cxnId="{BBF94DA1-82D9-4883-B664-D260C25B48FC}">
      <dgm:prSet/>
      <dgm:spPr/>
      <dgm:t>
        <a:bodyPr/>
        <a:lstStyle/>
        <a:p>
          <a:endParaRPr lang="en-US"/>
        </a:p>
      </dgm:t>
    </dgm:pt>
    <dgm:pt modelId="{159E38D1-F632-43AE-A059-C6E647CB5ED1}" type="sibTrans" cxnId="{BBF94DA1-82D9-4883-B664-D260C25B48FC}">
      <dgm:prSet/>
      <dgm:spPr/>
      <dgm:t>
        <a:bodyPr/>
        <a:lstStyle/>
        <a:p>
          <a:endParaRPr lang="en-US"/>
        </a:p>
      </dgm:t>
    </dgm:pt>
    <dgm:pt modelId="{A4CE6253-7A2A-4EC8-AB93-8149E1271DD6}">
      <dgm:prSet/>
      <dgm:spPr/>
      <dgm:t>
        <a:bodyPr/>
        <a:lstStyle/>
        <a:p>
          <a:pPr rtl="0"/>
          <a:r>
            <a:rPr lang="en-US" dirty="0" smtClean="0"/>
            <a:t>Interplant Demand Module</a:t>
          </a:r>
          <a:endParaRPr lang="en-US" dirty="0"/>
        </a:p>
      </dgm:t>
    </dgm:pt>
    <dgm:pt modelId="{EF658E87-EEE6-4C5A-8318-4A0D6BB09CE3}" type="parTrans" cxnId="{5CF044BC-E3D3-4989-9E2B-F38F2DE9E1BA}">
      <dgm:prSet/>
      <dgm:spPr/>
      <dgm:t>
        <a:bodyPr/>
        <a:lstStyle/>
        <a:p>
          <a:endParaRPr lang="en-US"/>
        </a:p>
      </dgm:t>
    </dgm:pt>
    <dgm:pt modelId="{BA18E4BC-5829-4676-A491-417AADA22338}" type="sibTrans" cxnId="{5CF044BC-E3D3-4989-9E2B-F38F2DE9E1BA}">
      <dgm:prSet/>
      <dgm:spPr/>
      <dgm:t>
        <a:bodyPr/>
        <a:lstStyle/>
        <a:p>
          <a:endParaRPr lang="en-US"/>
        </a:p>
      </dgm:t>
    </dgm:pt>
    <dgm:pt modelId="{BC3B3BD7-EF93-41C2-B50E-CF23B11A8DE9}">
      <dgm:prSet/>
      <dgm:spPr/>
      <dgm:t>
        <a:bodyPr/>
        <a:lstStyle/>
        <a:p>
          <a:pPr rtl="0"/>
          <a:r>
            <a:rPr lang="en-US" dirty="0" smtClean="0"/>
            <a:t>Oracle CRM Evaluation</a:t>
          </a:r>
          <a:endParaRPr lang="en-US" dirty="0"/>
        </a:p>
      </dgm:t>
    </dgm:pt>
    <dgm:pt modelId="{B0100B9B-DFC2-47E4-8838-23B0151CE1E6}" type="parTrans" cxnId="{8EC67F06-70F8-4036-A5C1-68177CFEF844}">
      <dgm:prSet/>
      <dgm:spPr/>
      <dgm:t>
        <a:bodyPr/>
        <a:lstStyle/>
        <a:p>
          <a:endParaRPr lang="en-US"/>
        </a:p>
      </dgm:t>
    </dgm:pt>
    <dgm:pt modelId="{9CF797D9-F369-4EF5-B846-4CAFBA4E1B3C}" type="sibTrans" cxnId="{8EC67F06-70F8-4036-A5C1-68177CFEF844}">
      <dgm:prSet/>
      <dgm:spPr/>
      <dgm:t>
        <a:bodyPr/>
        <a:lstStyle/>
        <a:p>
          <a:endParaRPr lang="en-US"/>
        </a:p>
      </dgm:t>
    </dgm:pt>
    <dgm:pt modelId="{2ADC909D-D85F-45CD-9FC7-183AB8888F40}">
      <dgm:prSet/>
      <dgm:spPr/>
      <dgm:t>
        <a:bodyPr/>
        <a:lstStyle/>
        <a:p>
          <a:pPr rtl="0"/>
          <a:r>
            <a:rPr lang="en-US" dirty="0" smtClean="0"/>
            <a:t>EDI Review, documentation and improvement</a:t>
          </a:r>
          <a:endParaRPr lang="en-US" dirty="0"/>
        </a:p>
      </dgm:t>
    </dgm:pt>
    <dgm:pt modelId="{88D49D40-9537-4B9B-858E-77510331C226}" type="parTrans" cxnId="{14748A37-D542-48C6-B949-632EDC2EB3E9}">
      <dgm:prSet/>
      <dgm:spPr/>
      <dgm:t>
        <a:bodyPr/>
        <a:lstStyle/>
        <a:p>
          <a:endParaRPr lang="en-US"/>
        </a:p>
      </dgm:t>
    </dgm:pt>
    <dgm:pt modelId="{5E1A1638-4F21-4233-B7EE-EAE79F7D06F3}" type="sibTrans" cxnId="{14748A37-D542-48C6-B949-632EDC2EB3E9}">
      <dgm:prSet/>
      <dgm:spPr/>
      <dgm:t>
        <a:bodyPr/>
        <a:lstStyle/>
        <a:p>
          <a:endParaRPr lang="en-US"/>
        </a:p>
      </dgm:t>
    </dgm:pt>
    <dgm:pt modelId="{DD43163A-B3D8-4A3C-821F-043BF925713E}">
      <dgm:prSet/>
      <dgm:spPr/>
      <dgm:t>
        <a:bodyPr/>
        <a:lstStyle/>
        <a:p>
          <a:pPr rtl="0"/>
          <a:r>
            <a:rPr lang="en-US" dirty="0" smtClean="0"/>
            <a:t>AW Forms Software</a:t>
          </a:r>
          <a:endParaRPr lang="en-US" dirty="0"/>
        </a:p>
      </dgm:t>
    </dgm:pt>
    <dgm:pt modelId="{EF5E268B-039B-41C3-8AF2-D60D9691B665}" type="parTrans" cxnId="{428C73B7-0731-4E3E-9E82-186516E5DEA4}">
      <dgm:prSet/>
      <dgm:spPr/>
      <dgm:t>
        <a:bodyPr/>
        <a:lstStyle/>
        <a:p>
          <a:endParaRPr lang="en-US"/>
        </a:p>
      </dgm:t>
    </dgm:pt>
    <dgm:pt modelId="{50959AC2-19A2-4280-A67E-D48E6AF1F92A}" type="sibTrans" cxnId="{428C73B7-0731-4E3E-9E82-186516E5DEA4}">
      <dgm:prSet/>
      <dgm:spPr/>
      <dgm:t>
        <a:bodyPr/>
        <a:lstStyle/>
        <a:p>
          <a:endParaRPr lang="en-US"/>
        </a:p>
      </dgm:t>
    </dgm:pt>
    <dgm:pt modelId="{F1AF79FE-9A7E-4FF4-B6CB-24E1DA6A4241}">
      <dgm:prSet/>
      <dgm:spPr/>
      <dgm:t>
        <a:bodyPr/>
        <a:lstStyle/>
        <a:p>
          <a:pPr rtl="0"/>
          <a:r>
            <a:rPr lang="en-US" dirty="0" smtClean="0"/>
            <a:t>SharePoint and Outlook Training</a:t>
          </a:r>
          <a:endParaRPr lang="en-US" dirty="0"/>
        </a:p>
      </dgm:t>
    </dgm:pt>
    <dgm:pt modelId="{9BD93D4D-2C4A-4EBD-807D-3A387CE72130}" type="parTrans" cxnId="{25B108CE-A57C-43C4-9C81-1840A86AA02D}">
      <dgm:prSet/>
      <dgm:spPr/>
      <dgm:t>
        <a:bodyPr/>
        <a:lstStyle/>
        <a:p>
          <a:endParaRPr lang="en-US"/>
        </a:p>
      </dgm:t>
    </dgm:pt>
    <dgm:pt modelId="{8B2789A6-D371-4597-B97E-5C0DAF7B21E1}" type="sibTrans" cxnId="{25B108CE-A57C-43C4-9C81-1840A86AA02D}">
      <dgm:prSet/>
      <dgm:spPr/>
      <dgm:t>
        <a:bodyPr/>
        <a:lstStyle/>
        <a:p>
          <a:endParaRPr lang="en-US"/>
        </a:p>
      </dgm:t>
    </dgm:pt>
    <dgm:pt modelId="{F5DB3930-6361-4027-9AA1-2168C1BAB2CF}" type="pres">
      <dgm:prSet presAssocID="{9C23466B-0674-44DC-8E3A-1D4D41535480}" presName="compositeShape" presStyleCnt="0">
        <dgm:presLayoutVars>
          <dgm:chMax val="7"/>
          <dgm:dir/>
          <dgm:resizeHandles val="exact"/>
        </dgm:presLayoutVars>
      </dgm:prSet>
      <dgm:spPr/>
      <dgm:t>
        <a:bodyPr/>
        <a:lstStyle/>
        <a:p>
          <a:endParaRPr lang="en-US"/>
        </a:p>
      </dgm:t>
    </dgm:pt>
    <dgm:pt modelId="{625AAD64-A21C-4CE9-9769-498E8D38A766}" type="pres">
      <dgm:prSet presAssocID="{9C23466B-0674-44DC-8E3A-1D4D41535480}" presName="wedge1" presStyleLbl="node1" presStyleIdx="0" presStyleCnt="6"/>
      <dgm:spPr/>
      <dgm:t>
        <a:bodyPr/>
        <a:lstStyle/>
        <a:p>
          <a:endParaRPr lang="en-US"/>
        </a:p>
      </dgm:t>
    </dgm:pt>
    <dgm:pt modelId="{5766E254-B19B-445C-816E-624B9D8AD38E}" type="pres">
      <dgm:prSet presAssocID="{9C23466B-0674-44DC-8E3A-1D4D41535480}" presName="dummy1a" presStyleCnt="0"/>
      <dgm:spPr/>
    </dgm:pt>
    <dgm:pt modelId="{4E17CF3E-AB58-4852-965F-278A2CF7A1AA}" type="pres">
      <dgm:prSet presAssocID="{9C23466B-0674-44DC-8E3A-1D4D41535480}" presName="dummy1b" presStyleCnt="0"/>
      <dgm:spPr/>
    </dgm:pt>
    <dgm:pt modelId="{FFB672A8-D481-455A-8961-4876ADAB8DA3}" type="pres">
      <dgm:prSet presAssocID="{9C23466B-0674-44DC-8E3A-1D4D41535480}" presName="wedge1Tx" presStyleLbl="node1" presStyleIdx="0" presStyleCnt="6">
        <dgm:presLayoutVars>
          <dgm:chMax val="0"/>
          <dgm:chPref val="0"/>
          <dgm:bulletEnabled val="1"/>
        </dgm:presLayoutVars>
      </dgm:prSet>
      <dgm:spPr/>
      <dgm:t>
        <a:bodyPr/>
        <a:lstStyle/>
        <a:p>
          <a:endParaRPr lang="en-US"/>
        </a:p>
      </dgm:t>
    </dgm:pt>
    <dgm:pt modelId="{1BADCC19-540F-469C-8E9A-698F382D0515}" type="pres">
      <dgm:prSet presAssocID="{9C23466B-0674-44DC-8E3A-1D4D41535480}" presName="wedge2" presStyleLbl="node1" presStyleIdx="1" presStyleCnt="6"/>
      <dgm:spPr/>
      <dgm:t>
        <a:bodyPr/>
        <a:lstStyle/>
        <a:p>
          <a:endParaRPr lang="en-US"/>
        </a:p>
      </dgm:t>
    </dgm:pt>
    <dgm:pt modelId="{4823CB82-7916-4050-B48D-C166DD14CB59}" type="pres">
      <dgm:prSet presAssocID="{9C23466B-0674-44DC-8E3A-1D4D41535480}" presName="dummy2a" presStyleCnt="0"/>
      <dgm:spPr/>
    </dgm:pt>
    <dgm:pt modelId="{48AD1D92-3457-43C1-B9B6-4E2101D79C59}" type="pres">
      <dgm:prSet presAssocID="{9C23466B-0674-44DC-8E3A-1D4D41535480}" presName="dummy2b" presStyleCnt="0"/>
      <dgm:spPr/>
    </dgm:pt>
    <dgm:pt modelId="{FAA70C93-82AD-4C5A-84DE-992BA261573E}" type="pres">
      <dgm:prSet presAssocID="{9C23466B-0674-44DC-8E3A-1D4D41535480}" presName="wedge2Tx" presStyleLbl="node1" presStyleIdx="1" presStyleCnt="6">
        <dgm:presLayoutVars>
          <dgm:chMax val="0"/>
          <dgm:chPref val="0"/>
          <dgm:bulletEnabled val="1"/>
        </dgm:presLayoutVars>
      </dgm:prSet>
      <dgm:spPr/>
      <dgm:t>
        <a:bodyPr/>
        <a:lstStyle/>
        <a:p>
          <a:endParaRPr lang="en-US"/>
        </a:p>
      </dgm:t>
    </dgm:pt>
    <dgm:pt modelId="{DB8F777F-2031-43FC-8225-E87359CF55E1}" type="pres">
      <dgm:prSet presAssocID="{9C23466B-0674-44DC-8E3A-1D4D41535480}" presName="wedge3" presStyleLbl="node1" presStyleIdx="2" presStyleCnt="6"/>
      <dgm:spPr/>
      <dgm:t>
        <a:bodyPr/>
        <a:lstStyle/>
        <a:p>
          <a:endParaRPr lang="en-US"/>
        </a:p>
      </dgm:t>
    </dgm:pt>
    <dgm:pt modelId="{A580976E-9671-4D5C-A920-37C9225F49F1}" type="pres">
      <dgm:prSet presAssocID="{9C23466B-0674-44DC-8E3A-1D4D41535480}" presName="dummy3a" presStyleCnt="0"/>
      <dgm:spPr/>
    </dgm:pt>
    <dgm:pt modelId="{09383FAB-CE03-4A94-A3AD-55C702AECF57}" type="pres">
      <dgm:prSet presAssocID="{9C23466B-0674-44DC-8E3A-1D4D41535480}" presName="dummy3b" presStyleCnt="0"/>
      <dgm:spPr/>
    </dgm:pt>
    <dgm:pt modelId="{8A9FB68A-EC6E-4B16-8F12-0B87F1BF0369}" type="pres">
      <dgm:prSet presAssocID="{9C23466B-0674-44DC-8E3A-1D4D41535480}" presName="wedge3Tx" presStyleLbl="node1" presStyleIdx="2" presStyleCnt="6">
        <dgm:presLayoutVars>
          <dgm:chMax val="0"/>
          <dgm:chPref val="0"/>
          <dgm:bulletEnabled val="1"/>
        </dgm:presLayoutVars>
      </dgm:prSet>
      <dgm:spPr/>
      <dgm:t>
        <a:bodyPr/>
        <a:lstStyle/>
        <a:p>
          <a:endParaRPr lang="en-US"/>
        </a:p>
      </dgm:t>
    </dgm:pt>
    <dgm:pt modelId="{1DCD76D4-34F5-4506-B9B1-BC62EAD142BE}" type="pres">
      <dgm:prSet presAssocID="{9C23466B-0674-44DC-8E3A-1D4D41535480}" presName="wedge4" presStyleLbl="node1" presStyleIdx="3" presStyleCnt="6"/>
      <dgm:spPr/>
      <dgm:t>
        <a:bodyPr/>
        <a:lstStyle/>
        <a:p>
          <a:endParaRPr lang="en-US"/>
        </a:p>
      </dgm:t>
    </dgm:pt>
    <dgm:pt modelId="{6222B2CB-9A16-44B9-9897-F91CA7C73927}" type="pres">
      <dgm:prSet presAssocID="{9C23466B-0674-44DC-8E3A-1D4D41535480}" presName="dummy4a" presStyleCnt="0"/>
      <dgm:spPr/>
    </dgm:pt>
    <dgm:pt modelId="{70F83869-166D-4337-8C00-27C61998865B}" type="pres">
      <dgm:prSet presAssocID="{9C23466B-0674-44DC-8E3A-1D4D41535480}" presName="dummy4b" presStyleCnt="0"/>
      <dgm:spPr/>
    </dgm:pt>
    <dgm:pt modelId="{B3503CEF-BE63-4E5D-946A-AED2712B0F91}" type="pres">
      <dgm:prSet presAssocID="{9C23466B-0674-44DC-8E3A-1D4D41535480}" presName="wedge4Tx" presStyleLbl="node1" presStyleIdx="3" presStyleCnt="6">
        <dgm:presLayoutVars>
          <dgm:chMax val="0"/>
          <dgm:chPref val="0"/>
          <dgm:bulletEnabled val="1"/>
        </dgm:presLayoutVars>
      </dgm:prSet>
      <dgm:spPr/>
      <dgm:t>
        <a:bodyPr/>
        <a:lstStyle/>
        <a:p>
          <a:endParaRPr lang="en-US"/>
        </a:p>
      </dgm:t>
    </dgm:pt>
    <dgm:pt modelId="{8045FDC7-E87A-4BE4-92A4-8545027CE23B}" type="pres">
      <dgm:prSet presAssocID="{9C23466B-0674-44DC-8E3A-1D4D41535480}" presName="wedge5" presStyleLbl="node1" presStyleIdx="4" presStyleCnt="6"/>
      <dgm:spPr/>
      <dgm:t>
        <a:bodyPr/>
        <a:lstStyle/>
        <a:p>
          <a:endParaRPr lang="en-US"/>
        </a:p>
      </dgm:t>
    </dgm:pt>
    <dgm:pt modelId="{83623AA6-EBB8-43F4-8E13-9ADB4CC1254D}" type="pres">
      <dgm:prSet presAssocID="{9C23466B-0674-44DC-8E3A-1D4D41535480}" presName="dummy5a" presStyleCnt="0"/>
      <dgm:spPr/>
    </dgm:pt>
    <dgm:pt modelId="{74137A0B-73DC-4E67-A007-65654B908FC3}" type="pres">
      <dgm:prSet presAssocID="{9C23466B-0674-44DC-8E3A-1D4D41535480}" presName="dummy5b" presStyleCnt="0"/>
      <dgm:spPr/>
    </dgm:pt>
    <dgm:pt modelId="{71D06050-84E0-4408-97CE-4B57FFCDE9D8}" type="pres">
      <dgm:prSet presAssocID="{9C23466B-0674-44DC-8E3A-1D4D41535480}" presName="wedge5Tx" presStyleLbl="node1" presStyleIdx="4" presStyleCnt="6">
        <dgm:presLayoutVars>
          <dgm:chMax val="0"/>
          <dgm:chPref val="0"/>
          <dgm:bulletEnabled val="1"/>
        </dgm:presLayoutVars>
      </dgm:prSet>
      <dgm:spPr/>
      <dgm:t>
        <a:bodyPr/>
        <a:lstStyle/>
        <a:p>
          <a:endParaRPr lang="en-US"/>
        </a:p>
      </dgm:t>
    </dgm:pt>
    <dgm:pt modelId="{F79460E4-1593-4A2A-B13F-A66120D3B74D}" type="pres">
      <dgm:prSet presAssocID="{9C23466B-0674-44DC-8E3A-1D4D41535480}" presName="wedge6" presStyleLbl="node1" presStyleIdx="5" presStyleCnt="6" custScaleX="117530" custScaleY="91595" custLinFactNeighborX="1190"/>
      <dgm:spPr/>
      <dgm:t>
        <a:bodyPr/>
        <a:lstStyle/>
        <a:p>
          <a:endParaRPr lang="en-US"/>
        </a:p>
      </dgm:t>
    </dgm:pt>
    <dgm:pt modelId="{F9EB7A41-C42A-42EE-A906-1CE0F750EC76}" type="pres">
      <dgm:prSet presAssocID="{9C23466B-0674-44DC-8E3A-1D4D41535480}" presName="dummy6a" presStyleCnt="0"/>
      <dgm:spPr/>
    </dgm:pt>
    <dgm:pt modelId="{C6FF4A39-DC2C-485E-A0E0-4FD822E9B3EB}" type="pres">
      <dgm:prSet presAssocID="{9C23466B-0674-44DC-8E3A-1D4D41535480}" presName="dummy6b" presStyleCnt="0"/>
      <dgm:spPr/>
    </dgm:pt>
    <dgm:pt modelId="{FFD5B72E-82BC-42E0-8EA8-18712F09C239}" type="pres">
      <dgm:prSet presAssocID="{9C23466B-0674-44DC-8E3A-1D4D41535480}" presName="wedge6Tx" presStyleLbl="node1" presStyleIdx="5" presStyleCnt="6">
        <dgm:presLayoutVars>
          <dgm:chMax val="0"/>
          <dgm:chPref val="0"/>
          <dgm:bulletEnabled val="1"/>
        </dgm:presLayoutVars>
      </dgm:prSet>
      <dgm:spPr/>
      <dgm:t>
        <a:bodyPr/>
        <a:lstStyle/>
        <a:p>
          <a:endParaRPr lang="en-US"/>
        </a:p>
      </dgm:t>
    </dgm:pt>
    <dgm:pt modelId="{F451278F-18B0-4B52-BF80-393D69CC19ED}" type="pres">
      <dgm:prSet presAssocID="{159E38D1-F632-43AE-A059-C6E647CB5ED1}" presName="arrowWedge1" presStyleLbl="fgSibTrans2D1" presStyleIdx="0" presStyleCnt="6"/>
      <dgm:spPr/>
    </dgm:pt>
    <dgm:pt modelId="{8F0D7826-B0F7-46EE-8A7B-F748F85F34CB}" type="pres">
      <dgm:prSet presAssocID="{BA18E4BC-5829-4676-A491-417AADA22338}" presName="arrowWedge2" presStyleLbl="fgSibTrans2D1" presStyleIdx="1" presStyleCnt="6"/>
      <dgm:spPr/>
    </dgm:pt>
    <dgm:pt modelId="{9C90C051-144B-4B19-A04D-5C90CC1BEA53}" type="pres">
      <dgm:prSet presAssocID="{9CF797D9-F369-4EF5-B846-4CAFBA4E1B3C}" presName="arrowWedge3" presStyleLbl="fgSibTrans2D1" presStyleIdx="2" presStyleCnt="6"/>
      <dgm:spPr/>
    </dgm:pt>
    <dgm:pt modelId="{47B0AB9A-091E-4735-92D3-5ECB9B204BF9}" type="pres">
      <dgm:prSet presAssocID="{5E1A1638-4F21-4233-B7EE-EAE79F7D06F3}" presName="arrowWedge4" presStyleLbl="fgSibTrans2D1" presStyleIdx="3" presStyleCnt="6"/>
      <dgm:spPr/>
    </dgm:pt>
    <dgm:pt modelId="{1018FB9A-4340-4F3D-8205-EC1E7BC35656}" type="pres">
      <dgm:prSet presAssocID="{50959AC2-19A2-4280-A67E-D48E6AF1F92A}" presName="arrowWedge5" presStyleLbl="fgSibTrans2D1" presStyleIdx="4" presStyleCnt="6"/>
      <dgm:spPr/>
    </dgm:pt>
    <dgm:pt modelId="{8FC8996C-93FE-4790-9CE0-F3798538DA0D}" type="pres">
      <dgm:prSet presAssocID="{8B2789A6-D371-4597-B97E-5C0DAF7B21E1}" presName="arrowWedge6" presStyleLbl="fgSibTrans2D1" presStyleIdx="5" presStyleCnt="6"/>
      <dgm:spPr/>
    </dgm:pt>
  </dgm:ptLst>
  <dgm:cxnLst>
    <dgm:cxn modelId="{14748A37-D542-48C6-B949-632EDC2EB3E9}" srcId="{9C23466B-0674-44DC-8E3A-1D4D41535480}" destId="{2ADC909D-D85F-45CD-9FC7-183AB8888F40}" srcOrd="3" destOrd="0" parTransId="{88D49D40-9537-4B9B-858E-77510331C226}" sibTransId="{5E1A1638-4F21-4233-B7EE-EAE79F7D06F3}"/>
    <dgm:cxn modelId="{CEFD54F5-AC7C-4FDC-AFE7-7816B172D137}" type="presOf" srcId="{F1AF79FE-9A7E-4FF4-B6CB-24E1DA6A4241}" destId="{F79460E4-1593-4A2A-B13F-A66120D3B74D}" srcOrd="0" destOrd="0" presId="urn:microsoft.com/office/officeart/2005/8/layout/cycle8"/>
    <dgm:cxn modelId="{0DD77DC8-3DF2-4A38-840D-08AB1A255D55}" type="presOf" srcId="{2ADC909D-D85F-45CD-9FC7-183AB8888F40}" destId="{B3503CEF-BE63-4E5D-946A-AED2712B0F91}" srcOrd="1" destOrd="0" presId="urn:microsoft.com/office/officeart/2005/8/layout/cycle8"/>
    <dgm:cxn modelId="{6E6FDD53-2E35-4C47-B0DF-B5A7B6F63FE6}" type="presOf" srcId="{9C23466B-0674-44DC-8E3A-1D4D41535480}" destId="{F5DB3930-6361-4027-9AA1-2168C1BAB2CF}" srcOrd="0" destOrd="0" presId="urn:microsoft.com/office/officeart/2005/8/layout/cycle8"/>
    <dgm:cxn modelId="{9B073D3E-65BC-460F-9447-2AE12880BA22}" type="presOf" srcId="{BC3B3BD7-EF93-41C2-B50E-CF23B11A8DE9}" destId="{DB8F777F-2031-43FC-8225-E87359CF55E1}" srcOrd="0" destOrd="0" presId="urn:microsoft.com/office/officeart/2005/8/layout/cycle8"/>
    <dgm:cxn modelId="{25B108CE-A57C-43C4-9C81-1840A86AA02D}" srcId="{9C23466B-0674-44DC-8E3A-1D4D41535480}" destId="{F1AF79FE-9A7E-4FF4-B6CB-24E1DA6A4241}" srcOrd="5" destOrd="0" parTransId="{9BD93D4D-2C4A-4EBD-807D-3A387CE72130}" sibTransId="{8B2789A6-D371-4597-B97E-5C0DAF7B21E1}"/>
    <dgm:cxn modelId="{3C5E80AE-7C9C-4A6E-9290-C88145C9620D}" type="presOf" srcId="{BC3B3BD7-EF93-41C2-B50E-CF23B11A8DE9}" destId="{8A9FB68A-EC6E-4B16-8F12-0B87F1BF0369}" srcOrd="1" destOrd="0" presId="urn:microsoft.com/office/officeart/2005/8/layout/cycle8"/>
    <dgm:cxn modelId="{FB2527C6-9CD9-4200-84FC-4244A9CE2BBC}" type="presOf" srcId="{DD43163A-B3D8-4A3C-821F-043BF925713E}" destId="{71D06050-84E0-4408-97CE-4B57FFCDE9D8}" srcOrd="1" destOrd="0" presId="urn:microsoft.com/office/officeart/2005/8/layout/cycle8"/>
    <dgm:cxn modelId="{B1D96EAB-52D7-4D68-861D-3EFF3EEFB766}" type="presOf" srcId="{A4CE6253-7A2A-4EC8-AB93-8149E1271DD6}" destId="{FAA70C93-82AD-4C5A-84DE-992BA261573E}" srcOrd="1" destOrd="0" presId="urn:microsoft.com/office/officeart/2005/8/layout/cycle8"/>
    <dgm:cxn modelId="{428C73B7-0731-4E3E-9E82-186516E5DEA4}" srcId="{9C23466B-0674-44DC-8E3A-1D4D41535480}" destId="{DD43163A-B3D8-4A3C-821F-043BF925713E}" srcOrd="4" destOrd="0" parTransId="{EF5E268B-039B-41C3-8AF2-D60D9691B665}" sibTransId="{50959AC2-19A2-4280-A67E-D48E6AF1F92A}"/>
    <dgm:cxn modelId="{81761EE0-69E5-4B11-80AA-D557C4DDF852}" type="presOf" srcId="{DD43163A-B3D8-4A3C-821F-043BF925713E}" destId="{8045FDC7-E87A-4BE4-92A4-8545027CE23B}" srcOrd="0" destOrd="0" presId="urn:microsoft.com/office/officeart/2005/8/layout/cycle8"/>
    <dgm:cxn modelId="{A7DD0FF3-99CE-4999-BE02-13610D64FD9A}" type="presOf" srcId="{A4CE6253-7A2A-4EC8-AB93-8149E1271DD6}" destId="{1BADCC19-540F-469C-8E9A-698F382D0515}" srcOrd="0" destOrd="0" presId="urn:microsoft.com/office/officeart/2005/8/layout/cycle8"/>
    <dgm:cxn modelId="{88859951-8E0E-4089-835C-70120E3ECC64}" type="presOf" srcId="{2ADC909D-D85F-45CD-9FC7-183AB8888F40}" destId="{1DCD76D4-34F5-4506-B9B1-BC62EAD142BE}" srcOrd="0" destOrd="0" presId="urn:microsoft.com/office/officeart/2005/8/layout/cycle8"/>
    <dgm:cxn modelId="{D7344CDF-8229-4ADB-956E-2570FE96AD09}" type="presOf" srcId="{F1AF79FE-9A7E-4FF4-B6CB-24E1DA6A4241}" destId="{FFD5B72E-82BC-42E0-8EA8-18712F09C239}" srcOrd="1" destOrd="0" presId="urn:microsoft.com/office/officeart/2005/8/layout/cycle8"/>
    <dgm:cxn modelId="{8EC67F06-70F8-4036-A5C1-68177CFEF844}" srcId="{9C23466B-0674-44DC-8E3A-1D4D41535480}" destId="{BC3B3BD7-EF93-41C2-B50E-CF23B11A8DE9}" srcOrd="2" destOrd="0" parTransId="{B0100B9B-DFC2-47E4-8838-23B0151CE1E6}" sibTransId="{9CF797D9-F369-4EF5-B846-4CAFBA4E1B3C}"/>
    <dgm:cxn modelId="{31A2DE09-893E-4CA1-A296-947E39686246}" type="presOf" srcId="{6D357ECF-9189-43C4-964B-C998D76A0879}" destId="{625AAD64-A21C-4CE9-9769-498E8D38A766}" srcOrd="0" destOrd="0" presId="urn:microsoft.com/office/officeart/2005/8/layout/cycle8"/>
    <dgm:cxn modelId="{67E75E2F-7B2B-48A2-A131-C76CF78FACDD}" type="presOf" srcId="{6D357ECF-9189-43C4-964B-C998D76A0879}" destId="{FFB672A8-D481-455A-8961-4876ADAB8DA3}" srcOrd="1" destOrd="0" presId="urn:microsoft.com/office/officeart/2005/8/layout/cycle8"/>
    <dgm:cxn modelId="{BBF94DA1-82D9-4883-B664-D260C25B48FC}" srcId="{9C23466B-0674-44DC-8E3A-1D4D41535480}" destId="{6D357ECF-9189-43C4-964B-C998D76A0879}" srcOrd="0" destOrd="0" parTransId="{AB707957-E858-438B-A708-42200391E04F}" sibTransId="{159E38D1-F632-43AE-A059-C6E647CB5ED1}"/>
    <dgm:cxn modelId="{5CF044BC-E3D3-4989-9E2B-F38F2DE9E1BA}" srcId="{9C23466B-0674-44DC-8E3A-1D4D41535480}" destId="{A4CE6253-7A2A-4EC8-AB93-8149E1271DD6}" srcOrd="1" destOrd="0" parTransId="{EF658E87-EEE6-4C5A-8318-4A0D6BB09CE3}" sibTransId="{BA18E4BC-5829-4676-A491-417AADA22338}"/>
    <dgm:cxn modelId="{D6E8B964-13EA-4DD1-85C0-49DBA7C3567B}" type="presParOf" srcId="{F5DB3930-6361-4027-9AA1-2168C1BAB2CF}" destId="{625AAD64-A21C-4CE9-9769-498E8D38A766}" srcOrd="0" destOrd="0" presId="urn:microsoft.com/office/officeart/2005/8/layout/cycle8"/>
    <dgm:cxn modelId="{7ECEBFB7-739B-4951-BE6D-26EB6CAED77C}" type="presParOf" srcId="{F5DB3930-6361-4027-9AA1-2168C1BAB2CF}" destId="{5766E254-B19B-445C-816E-624B9D8AD38E}" srcOrd="1" destOrd="0" presId="urn:microsoft.com/office/officeart/2005/8/layout/cycle8"/>
    <dgm:cxn modelId="{E2267959-03A3-4BCC-87F4-FFF4A7661F62}" type="presParOf" srcId="{F5DB3930-6361-4027-9AA1-2168C1BAB2CF}" destId="{4E17CF3E-AB58-4852-965F-278A2CF7A1AA}" srcOrd="2" destOrd="0" presId="urn:microsoft.com/office/officeart/2005/8/layout/cycle8"/>
    <dgm:cxn modelId="{B0DE2E61-1146-47C4-A9D0-5B06B89FCA2D}" type="presParOf" srcId="{F5DB3930-6361-4027-9AA1-2168C1BAB2CF}" destId="{FFB672A8-D481-455A-8961-4876ADAB8DA3}" srcOrd="3" destOrd="0" presId="urn:microsoft.com/office/officeart/2005/8/layout/cycle8"/>
    <dgm:cxn modelId="{D25061A5-779E-4010-B266-E6A53CFE290D}" type="presParOf" srcId="{F5DB3930-6361-4027-9AA1-2168C1BAB2CF}" destId="{1BADCC19-540F-469C-8E9A-698F382D0515}" srcOrd="4" destOrd="0" presId="urn:microsoft.com/office/officeart/2005/8/layout/cycle8"/>
    <dgm:cxn modelId="{78D30D7A-E82C-431F-888F-5E7CD3276072}" type="presParOf" srcId="{F5DB3930-6361-4027-9AA1-2168C1BAB2CF}" destId="{4823CB82-7916-4050-B48D-C166DD14CB59}" srcOrd="5" destOrd="0" presId="urn:microsoft.com/office/officeart/2005/8/layout/cycle8"/>
    <dgm:cxn modelId="{D2A1D346-FB1E-4A17-83BA-BF64F0C92DEC}" type="presParOf" srcId="{F5DB3930-6361-4027-9AA1-2168C1BAB2CF}" destId="{48AD1D92-3457-43C1-B9B6-4E2101D79C59}" srcOrd="6" destOrd="0" presId="urn:microsoft.com/office/officeart/2005/8/layout/cycle8"/>
    <dgm:cxn modelId="{2A2DA694-1B2D-4D82-9E6F-75FBA2C953F5}" type="presParOf" srcId="{F5DB3930-6361-4027-9AA1-2168C1BAB2CF}" destId="{FAA70C93-82AD-4C5A-84DE-992BA261573E}" srcOrd="7" destOrd="0" presId="urn:microsoft.com/office/officeart/2005/8/layout/cycle8"/>
    <dgm:cxn modelId="{61427CFA-8AFA-441B-9A50-DDA25249A854}" type="presParOf" srcId="{F5DB3930-6361-4027-9AA1-2168C1BAB2CF}" destId="{DB8F777F-2031-43FC-8225-E87359CF55E1}" srcOrd="8" destOrd="0" presId="urn:microsoft.com/office/officeart/2005/8/layout/cycle8"/>
    <dgm:cxn modelId="{B8336923-EBB4-448F-B64B-768C0300F4F6}" type="presParOf" srcId="{F5DB3930-6361-4027-9AA1-2168C1BAB2CF}" destId="{A580976E-9671-4D5C-A920-37C9225F49F1}" srcOrd="9" destOrd="0" presId="urn:microsoft.com/office/officeart/2005/8/layout/cycle8"/>
    <dgm:cxn modelId="{4A61F404-688E-4B46-8D7E-506BF5729F5D}" type="presParOf" srcId="{F5DB3930-6361-4027-9AA1-2168C1BAB2CF}" destId="{09383FAB-CE03-4A94-A3AD-55C702AECF57}" srcOrd="10" destOrd="0" presId="urn:microsoft.com/office/officeart/2005/8/layout/cycle8"/>
    <dgm:cxn modelId="{A3BBA7B3-7579-41B1-AB82-D2F1110940C2}" type="presParOf" srcId="{F5DB3930-6361-4027-9AA1-2168C1BAB2CF}" destId="{8A9FB68A-EC6E-4B16-8F12-0B87F1BF0369}" srcOrd="11" destOrd="0" presId="urn:microsoft.com/office/officeart/2005/8/layout/cycle8"/>
    <dgm:cxn modelId="{4E3BEEF2-CAB5-42ED-98FA-B19AC2424561}" type="presParOf" srcId="{F5DB3930-6361-4027-9AA1-2168C1BAB2CF}" destId="{1DCD76D4-34F5-4506-B9B1-BC62EAD142BE}" srcOrd="12" destOrd="0" presId="urn:microsoft.com/office/officeart/2005/8/layout/cycle8"/>
    <dgm:cxn modelId="{3CC0C053-02C4-40AC-807F-96D49D167AB2}" type="presParOf" srcId="{F5DB3930-6361-4027-9AA1-2168C1BAB2CF}" destId="{6222B2CB-9A16-44B9-9897-F91CA7C73927}" srcOrd="13" destOrd="0" presId="urn:microsoft.com/office/officeart/2005/8/layout/cycle8"/>
    <dgm:cxn modelId="{5D87BBAD-2279-4E2B-9F05-FBF45D6AAA59}" type="presParOf" srcId="{F5DB3930-6361-4027-9AA1-2168C1BAB2CF}" destId="{70F83869-166D-4337-8C00-27C61998865B}" srcOrd="14" destOrd="0" presId="urn:microsoft.com/office/officeart/2005/8/layout/cycle8"/>
    <dgm:cxn modelId="{8A2666F4-0DF0-4792-88BF-8D904382A776}" type="presParOf" srcId="{F5DB3930-6361-4027-9AA1-2168C1BAB2CF}" destId="{B3503CEF-BE63-4E5D-946A-AED2712B0F91}" srcOrd="15" destOrd="0" presId="urn:microsoft.com/office/officeart/2005/8/layout/cycle8"/>
    <dgm:cxn modelId="{21795BB1-A39C-4C72-A164-A7BD3353A7BF}" type="presParOf" srcId="{F5DB3930-6361-4027-9AA1-2168C1BAB2CF}" destId="{8045FDC7-E87A-4BE4-92A4-8545027CE23B}" srcOrd="16" destOrd="0" presId="urn:microsoft.com/office/officeart/2005/8/layout/cycle8"/>
    <dgm:cxn modelId="{CC1A6491-C2AC-48DA-88D1-379F709944A7}" type="presParOf" srcId="{F5DB3930-6361-4027-9AA1-2168C1BAB2CF}" destId="{83623AA6-EBB8-43F4-8E13-9ADB4CC1254D}" srcOrd="17" destOrd="0" presId="urn:microsoft.com/office/officeart/2005/8/layout/cycle8"/>
    <dgm:cxn modelId="{BA39193B-E745-4CC3-AE67-FFEE39CD5CC5}" type="presParOf" srcId="{F5DB3930-6361-4027-9AA1-2168C1BAB2CF}" destId="{74137A0B-73DC-4E67-A007-65654B908FC3}" srcOrd="18" destOrd="0" presId="urn:microsoft.com/office/officeart/2005/8/layout/cycle8"/>
    <dgm:cxn modelId="{BF977944-9AFD-4B6E-8BA6-0BEF1963C4D2}" type="presParOf" srcId="{F5DB3930-6361-4027-9AA1-2168C1BAB2CF}" destId="{71D06050-84E0-4408-97CE-4B57FFCDE9D8}" srcOrd="19" destOrd="0" presId="urn:microsoft.com/office/officeart/2005/8/layout/cycle8"/>
    <dgm:cxn modelId="{53AFA82C-4ACD-4EE7-A6CC-F60A2AAA0EB9}" type="presParOf" srcId="{F5DB3930-6361-4027-9AA1-2168C1BAB2CF}" destId="{F79460E4-1593-4A2A-B13F-A66120D3B74D}" srcOrd="20" destOrd="0" presId="urn:microsoft.com/office/officeart/2005/8/layout/cycle8"/>
    <dgm:cxn modelId="{A2006A78-B819-4C92-A031-0DF09A32848C}" type="presParOf" srcId="{F5DB3930-6361-4027-9AA1-2168C1BAB2CF}" destId="{F9EB7A41-C42A-42EE-A906-1CE0F750EC76}" srcOrd="21" destOrd="0" presId="urn:microsoft.com/office/officeart/2005/8/layout/cycle8"/>
    <dgm:cxn modelId="{F6F6E69C-C681-44A2-BD71-AE34F15B1127}" type="presParOf" srcId="{F5DB3930-6361-4027-9AA1-2168C1BAB2CF}" destId="{C6FF4A39-DC2C-485E-A0E0-4FD822E9B3EB}" srcOrd="22" destOrd="0" presId="urn:microsoft.com/office/officeart/2005/8/layout/cycle8"/>
    <dgm:cxn modelId="{D7A66B94-5EBD-491B-B11A-4AC276FA8142}" type="presParOf" srcId="{F5DB3930-6361-4027-9AA1-2168C1BAB2CF}" destId="{FFD5B72E-82BC-42E0-8EA8-18712F09C239}" srcOrd="23" destOrd="0" presId="urn:microsoft.com/office/officeart/2005/8/layout/cycle8"/>
    <dgm:cxn modelId="{66C64252-6946-4929-B30D-C8D309CC5A7B}" type="presParOf" srcId="{F5DB3930-6361-4027-9AA1-2168C1BAB2CF}" destId="{F451278F-18B0-4B52-BF80-393D69CC19ED}" srcOrd="24" destOrd="0" presId="urn:microsoft.com/office/officeart/2005/8/layout/cycle8"/>
    <dgm:cxn modelId="{D9CC563F-C994-4B7B-98D0-DDEA16B8DCAB}" type="presParOf" srcId="{F5DB3930-6361-4027-9AA1-2168C1BAB2CF}" destId="{8F0D7826-B0F7-46EE-8A7B-F748F85F34CB}" srcOrd="25" destOrd="0" presId="urn:microsoft.com/office/officeart/2005/8/layout/cycle8"/>
    <dgm:cxn modelId="{6E86DDE5-DB24-4C17-98AF-9C291BCDBF2B}" type="presParOf" srcId="{F5DB3930-6361-4027-9AA1-2168C1BAB2CF}" destId="{9C90C051-144B-4B19-A04D-5C90CC1BEA53}" srcOrd="26" destOrd="0" presId="urn:microsoft.com/office/officeart/2005/8/layout/cycle8"/>
    <dgm:cxn modelId="{02A917C6-C977-4785-8235-BEE6F084BA7D}" type="presParOf" srcId="{F5DB3930-6361-4027-9AA1-2168C1BAB2CF}" destId="{47B0AB9A-091E-4735-92D3-5ECB9B204BF9}" srcOrd="27" destOrd="0" presId="urn:microsoft.com/office/officeart/2005/8/layout/cycle8"/>
    <dgm:cxn modelId="{69E4E5EF-BD54-4366-9D9E-9A3F04B7FFB3}" type="presParOf" srcId="{F5DB3930-6361-4027-9AA1-2168C1BAB2CF}" destId="{1018FB9A-4340-4F3D-8205-EC1E7BC35656}" srcOrd="28" destOrd="0" presId="urn:microsoft.com/office/officeart/2005/8/layout/cycle8"/>
    <dgm:cxn modelId="{B582C452-381C-4516-9827-51AD062BC530}" type="presParOf" srcId="{F5DB3930-6361-4027-9AA1-2168C1BAB2CF}" destId="{8FC8996C-93FE-4790-9CE0-F3798538DA0D}" srcOrd="29" destOrd="0" presId="urn:microsoft.com/office/officeart/2005/8/layout/cycle8"/>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EE898C8-222E-469C-A957-D08FAED1205C}" type="doc">
      <dgm:prSet loTypeId="urn:microsoft.com/office/officeart/2005/8/layout/vProcess5" loCatId="process" qsTypeId="urn:microsoft.com/office/officeart/2005/8/quickstyle/simple1#8" qsCatId="simple" csTypeId="urn:microsoft.com/office/officeart/2005/8/colors/accent2_1" csCatId="accent2" phldr="1"/>
      <dgm:spPr/>
      <dgm:t>
        <a:bodyPr/>
        <a:lstStyle/>
        <a:p>
          <a:endParaRPr lang="en-US"/>
        </a:p>
      </dgm:t>
    </dgm:pt>
    <dgm:pt modelId="{8AC54DB6-F800-4689-BB66-312F74645785}">
      <dgm:prSet custT="1"/>
      <dgm:spPr>
        <a:noFill/>
      </dgm:spPr>
      <dgm:t>
        <a:bodyPr/>
        <a:lstStyle/>
        <a:p>
          <a:pPr rtl="0"/>
          <a:r>
            <a:rPr lang="en-US" sz="3600" dirty="0" smtClean="0">
              <a:hlinkClick xmlns:r="http://schemas.openxmlformats.org/officeDocument/2006/relationships" r:id="rId1" tooltip="View public profile"/>
            </a:rPr>
            <a:t>http://www.linkedin.com/in/jwwazorick</a:t>
          </a:r>
          <a:r>
            <a:rPr lang="en-US" sz="3600" b="1" dirty="0" smtClean="0"/>
            <a:t/>
          </a:r>
          <a:br>
            <a:rPr lang="en-US" sz="3600" b="1" dirty="0" smtClean="0"/>
          </a:br>
          <a:endParaRPr lang="en-US" sz="3600" b="1" dirty="0"/>
        </a:p>
      </dgm:t>
    </dgm:pt>
    <dgm:pt modelId="{0D1F39B1-0A05-4EE5-9629-12B3A4C81A84}" type="parTrans" cxnId="{CAE657B0-5D7A-4E55-8F11-5FC0BE905B03}">
      <dgm:prSet/>
      <dgm:spPr/>
      <dgm:t>
        <a:bodyPr/>
        <a:lstStyle/>
        <a:p>
          <a:endParaRPr lang="en-US"/>
        </a:p>
      </dgm:t>
    </dgm:pt>
    <dgm:pt modelId="{520E0BE1-1AF3-4815-ACE3-4C209175E25B}" type="sibTrans" cxnId="{CAE657B0-5D7A-4E55-8F11-5FC0BE905B03}">
      <dgm:prSet/>
      <dgm:spPr/>
      <dgm:t>
        <a:bodyPr/>
        <a:lstStyle/>
        <a:p>
          <a:endParaRPr lang="en-US"/>
        </a:p>
      </dgm:t>
    </dgm:pt>
    <dgm:pt modelId="{3142C2D1-AA94-4118-B690-31BF7D4E1A85}">
      <dgm:prSet custT="1"/>
      <dgm:spPr>
        <a:noFill/>
      </dgm:spPr>
      <dgm:t>
        <a:bodyPr/>
        <a:lstStyle/>
        <a:p>
          <a:pPr rtl="0"/>
          <a:r>
            <a:rPr lang="en-US" sz="2000" b="1" dirty="0" smtClean="0"/>
            <a:t>Mail to: </a:t>
          </a:r>
          <a:r>
            <a:rPr lang="en-US" sz="2000" b="1" dirty="0" smtClean="0">
              <a:hlinkClick xmlns:r="http://schemas.openxmlformats.org/officeDocument/2006/relationships" r:id="rId2"/>
            </a:rPr>
            <a:t>jwwazorick@yahoo.com</a:t>
          </a:r>
          <a:endParaRPr lang="en-US" sz="2000" b="1" dirty="0" smtClean="0"/>
        </a:p>
        <a:p>
          <a:pPr rtl="0"/>
          <a:r>
            <a:rPr lang="en-US" sz="2000" b="1" dirty="0" smtClean="0"/>
            <a:t/>
          </a:r>
          <a:br>
            <a:rPr lang="en-US" sz="2000" b="1" dirty="0" smtClean="0"/>
          </a:br>
          <a:endParaRPr lang="en-US" sz="2000" b="1" dirty="0"/>
        </a:p>
      </dgm:t>
    </dgm:pt>
    <dgm:pt modelId="{6DB293F1-5695-4FBE-A92B-CC49AAE54EF6}" type="parTrans" cxnId="{64C6B702-0468-416A-B6D1-DAE2ACAF893B}">
      <dgm:prSet/>
      <dgm:spPr/>
      <dgm:t>
        <a:bodyPr/>
        <a:lstStyle/>
        <a:p>
          <a:endParaRPr lang="en-US"/>
        </a:p>
      </dgm:t>
    </dgm:pt>
    <dgm:pt modelId="{64A0BB51-481F-4096-936A-CEFEBE411A9F}" type="sibTrans" cxnId="{64C6B702-0468-416A-B6D1-DAE2ACAF893B}">
      <dgm:prSet/>
      <dgm:spPr/>
      <dgm:t>
        <a:bodyPr/>
        <a:lstStyle/>
        <a:p>
          <a:endParaRPr lang="en-US"/>
        </a:p>
      </dgm:t>
    </dgm:pt>
    <dgm:pt modelId="{E8D5BCB1-5A03-433C-B072-A575B9DA9F30}" type="pres">
      <dgm:prSet presAssocID="{EEE898C8-222E-469C-A957-D08FAED1205C}" presName="outerComposite" presStyleCnt="0">
        <dgm:presLayoutVars>
          <dgm:chMax val="5"/>
          <dgm:dir/>
          <dgm:resizeHandles val="exact"/>
        </dgm:presLayoutVars>
      </dgm:prSet>
      <dgm:spPr/>
      <dgm:t>
        <a:bodyPr/>
        <a:lstStyle/>
        <a:p>
          <a:endParaRPr lang="en-US"/>
        </a:p>
      </dgm:t>
    </dgm:pt>
    <dgm:pt modelId="{0CE135D6-5C96-46BC-97DB-67CCA478D22A}" type="pres">
      <dgm:prSet presAssocID="{EEE898C8-222E-469C-A957-D08FAED1205C}" presName="dummyMaxCanvas" presStyleCnt="0">
        <dgm:presLayoutVars/>
      </dgm:prSet>
      <dgm:spPr/>
    </dgm:pt>
    <dgm:pt modelId="{B91D4A95-5067-4882-A0D8-5C7803CBB481}" type="pres">
      <dgm:prSet presAssocID="{EEE898C8-222E-469C-A957-D08FAED1205C}" presName="TwoNodes_1" presStyleLbl="node1" presStyleIdx="0" presStyleCnt="2" custScaleX="112392" custLinFactNeighborX="3466" custLinFactNeighborY="1679">
        <dgm:presLayoutVars>
          <dgm:bulletEnabled val="1"/>
        </dgm:presLayoutVars>
      </dgm:prSet>
      <dgm:spPr/>
      <dgm:t>
        <a:bodyPr/>
        <a:lstStyle/>
        <a:p>
          <a:endParaRPr lang="en-US"/>
        </a:p>
      </dgm:t>
    </dgm:pt>
    <dgm:pt modelId="{C81DCC1E-283C-47A6-93B4-A28F91F42E0E}" type="pres">
      <dgm:prSet presAssocID="{EEE898C8-222E-469C-A957-D08FAED1205C}" presName="TwoNodes_2" presStyleLbl="node1" presStyleIdx="1" presStyleCnt="2" custScaleX="117647" custLinFactNeighborX="-4228" custLinFactNeighborY="-1555">
        <dgm:presLayoutVars>
          <dgm:bulletEnabled val="1"/>
        </dgm:presLayoutVars>
      </dgm:prSet>
      <dgm:spPr/>
      <dgm:t>
        <a:bodyPr/>
        <a:lstStyle/>
        <a:p>
          <a:endParaRPr lang="en-US"/>
        </a:p>
      </dgm:t>
    </dgm:pt>
    <dgm:pt modelId="{27612BE4-D8CC-4656-B35D-A92CBB9639A5}" type="pres">
      <dgm:prSet presAssocID="{EEE898C8-222E-469C-A957-D08FAED1205C}" presName="TwoConn_1-2" presStyleLbl="fgAccFollowNode1" presStyleIdx="0" presStyleCnt="1">
        <dgm:presLayoutVars>
          <dgm:bulletEnabled val="1"/>
        </dgm:presLayoutVars>
      </dgm:prSet>
      <dgm:spPr/>
      <dgm:t>
        <a:bodyPr/>
        <a:lstStyle/>
        <a:p>
          <a:endParaRPr lang="en-US"/>
        </a:p>
      </dgm:t>
    </dgm:pt>
    <dgm:pt modelId="{AE4F80EB-AB18-440B-B9B6-CD0E65FB238C}" type="pres">
      <dgm:prSet presAssocID="{EEE898C8-222E-469C-A957-D08FAED1205C}" presName="TwoNodes_1_text" presStyleLbl="node1" presStyleIdx="1" presStyleCnt="2">
        <dgm:presLayoutVars>
          <dgm:bulletEnabled val="1"/>
        </dgm:presLayoutVars>
      </dgm:prSet>
      <dgm:spPr/>
      <dgm:t>
        <a:bodyPr/>
        <a:lstStyle/>
        <a:p>
          <a:endParaRPr lang="en-US"/>
        </a:p>
      </dgm:t>
    </dgm:pt>
    <dgm:pt modelId="{4DA85B24-80D0-4C51-B752-E95C57C290CF}" type="pres">
      <dgm:prSet presAssocID="{EEE898C8-222E-469C-A957-D08FAED1205C}" presName="TwoNodes_2_text" presStyleLbl="node1" presStyleIdx="1" presStyleCnt="2">
        <dgm:presLayoutVars>
          <dgm:bulletEnabled val="1"/>
        </dgm:presLayoutVars>
      </dgm:prSet>
      <dgm:spPr/>
      <dgm:t>
        <a:bodyPr/>
        <a:lstStyle/>
        <a:p>
          <a:endParaRPr lang="en-US"/>
        </a:p>
      </dgm:t>
    </dgm:pt>
  </dgm:ptLst>
  <dgm:cxnLst>
    <dgm:cxn modelId="{CAE657B0-5D7A-4E55-8F11-5FC0BE905B03}" srcId="{EEE898C8-222E-469C-A957-D08FAED1205C}" destId="{8AC54DB6-F800-4689-BB66-312F74645785}" srcOrd="0" destOrd="0" parTransId="{0D1F39B1-0A05-4EE5-9629-12B3A4C81A84}" sibTransId="{520E0BE1-1AF3-4815-ACE3-4C209175E25B}"/>
    <dgm:cxn modelId="{A1F5475E-6629-4C58-92C6-AD49E932B081}" type="presOf" srcId="{3142C2D1-AA94-4118-B690-31BF7D4E1A85}" destId="{C81DCC1E-283C-47A6-93B4-A28F91F42E0E}" srcOrd="0" destOrd="0" presId="urn:microsoft.com/office/officeart/2005/8/layout/vProcess5"/>
    <dgm:cxn modelId="{56256C10-D2C5-44FA-9CDE-7050EAFF36EA}" type="presOf" srcId="{520E0BE1-1AF3-4815-ACE3-4C209175E25B}" destId="{27612BE4-D8CC-4656-B35D-A92CBB9639A5}" srcOrd="0" destOrd="0" presId="urn:microsoft.com/office/officeart/2005/8/layout/vProcess5"/>
    <dgm:cxn modelId="{27001447-322C-4322-941E-A8826D125998}" type="presOf" srcId="{EEE898C8-222E-469C-A957-D08FAED1205C}" destId="{E8D5BCB1-5A03-433C-B072-A575B9DA9F30}" srcOrd="0" destOrd="0" presId="urn:microsoft.com/office/officeart/2005/8/layout/vProcess5"/>
    <dgm:cxn modelId="{C615F1DA-F031-40D4-A0E9-F5A224A08184}" type="presOf" srcId="{8AC54DB6-F800-4689-BB66-312F74645785}" destId="{AE4F80EB-AB18-440B-B9B6-CD0E65FB238C}" srcOrd="1" destOrd="0" presId="urn:microsoft.com/office/officeart/2005/8/layout/vProcess5"/>
    <dgm:cxn modelId="{A59E32F3-7FBA-47D1-958A-B0FDBF0DB8F8}" type="presOf" srcId="{3142C2D1-AA94-4118-B690-31BF7D4E1A85}" destId="{4DA85B24-80D0-4C51-B752-E95C57C290CF}" srcOrd="1" destOrd="0" presId="urn:microsoft.com/office/officeart/2005/8/layout/vProcess5"/>
    <dgm:cxn modelId="{CFB38D7B-BB4A-4AE1-95F6-724477E4F79C}" type="presOf" srcId="{8AC54DB6-F800-4689-BB66-312F74645785}" destId="{B91D4A95-5067-4882-A0D8-5C7803CBB481}" srcOrd="0" destOrd="0" presId="urn:microsoft.com/office/officeart/2005/8/layout/vProcess5"/>
    <dgm:cxn modelId="{64C6B702-0468-416A-B6D1-DAE2ACAF893B}" srcId="{EEE898C8-222E-469C-A957-D08FAED1205C}" destId="{3142C2D1-AA94-4118-B690-31BF7D4E1A85}" srcOrd="1" destOrd="0" parTransId="{6DB293F1-5695-4FBE-A92B-CC49AAE54EF6}" sibTransId="{64A0BB51-481F-4096-936A-CEFEBE411A9F}"/>
    <dgm:cxn modelId="{D84B1134-E32C-4DD9-8ACA-FBD62727C3E7}" type="presParOf" srcId="{E8D5BCB1-5A03-433C-B072-A575B9DA9F30}" destId="{0CE135D6-5C96-46BC-97DB-67CCA478D22A}" srcOrd="0" destOrd="0" presId="urn:microsoft.com/office/officeart/2005/8/layout/vProcess5"/>
    <dgm:cxn modelId="{B212D172-6B5A-4315-8BC1-0381299F2515}" type="presParOf" srcId="{E8D5BCB1-5A03-433C-B072-A575B9DA9F30}" destId="{B91D4A95-5067-4882-A0D8-5C7803CBB481}" srcOrd="1" destOrd="0" presId="urn:microsoft.com/office/officeart/2005/8/layout/vProcess5"/>
    <dgm:cxn modelId="{42B8AB76-389B-490B-9CF0-3E3FAB44E24D}" type="presParOf" srcId="{E8D5BCB1-5A03-433C-B072-A575B9DA9F30}" destId="{C81DCC1E-283C-47A6-93B4-A28F91F42E0E}" srcOrd="2" destOrd="0" presId="urn:microsoft.com/office/officeart/2005/8/layout/vProcess5"/>
    <dgm:cxn modelId="{46A39100-AE01-427A-9E90-53C19CBE747A}" type="presParOf" srcId="{E8D5BCB1-5A03-433C-B072-A575B9DA9F30}" destId="{27612BE4-D8CC-4656-B35D-A92CBB9639A5}" srcOrd="3" destOrd="0" presId="urn:microsoft.com/office/officeart/2005/8/layout/vProcess5"/>
    <dgm:cxn modelId="{D2769D37-1377-4C76-AE52-0D2AB7AE7819}" type="presParOf" srcId="{E8D5BCB1-5A03-433C-B072-A575B9DA9F30}" destId="{AE4F80EB-AB18-440B-B9B6-CD0E65FB238C}" srcOrd="4" destOrd="0" presId="urn:microsoft.com/office/officeart/2005/8/layout/vProcess5"/>
    <dgm:cxn modelId="{CB96D814-838F-4525-B793-8E8322AA3ADB}" type="presParOf" srcId="{E8D5BCB1-5A03-433C-B072-A575B9DA9F30}" destId="{4DA85B24-80D0-4C51-B752-E95C57C290CF}" srcOrd="5"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551818-8B36-44DA-A877-BFA8C9E0BD3A}" type="doc">
      <dgm:prSet loTypeId="urn:microsoft.com/office/officeart/2005/8/layout/process4" loCatId="list" qsTypeId="urn:microsoft.com/office/officeart/2005/8/quickstyle/simple1#2" qsCatId="simple" csTypeId="urn:microsoft.com/office/officeart/2005/8/colors/accent1_2#1" csCatId="accent1"/>
      <dgm:spPr/>
      <dgm:t>
        <a:bodyPr/>
        <a:lstStyle/>
        <a:p>
          <a:endParaRPr lang="en-US"/>
        </a:p>
      </dgm:t>
    </dgm:pt>
    <dgm:pt modelId="{C54D06C9-FF9F-4892-BA3B-9D8092856F76}">
      <dgm:prSet/>
      <dgm:spPr/>
      <dgm:t>
        <a:bodyPr/>
        <a:lstStyle/>
        <a:p>
          <a:pPr rtl="0"/>
          <a:r>
            <a:rPr lang="en-US" dirty="0" smtClean="0"/>
            <a:t>Coordinate internal and external efforts</a:t>
          </a:r>
          <a:endParaRPr lang="en-US" dirty="0"/>
        </a:p>
      </dgm:t>
    </dgm:pt>
    <dgm:pt modelId="{ED268EF8-6B21-4CCB-A2E7-8C119190E19B}" type="parTrans" cxnId="{40489BE2-DB35-4A97-86C1-3056153D4FCA}">
      <dgm:prSet/>
      <dgm:spPr/>
      <dgm:t>
        <a:bodyPr/>
        <a:lstStyle/>
        <a:p>
          <a:endParaRPr lang="en-US"/>
        </a:p>
      </dgm:t>
    </dgm:pt>
    <dgm:pt modelId="{59BFF150-37DE-4F3F-9DF1-BF88F26E3945}" type="sibTrans" cxnId="{40489BE2-DB35-4A97-86C1-3056153D4FCA}">
      <dgm:prSet/>
      <dgm:spPr/>
      <dgm:t>
        <a:bodyPr/>
        <a:lstStyle/>
        <a:p>
          <a:endParaRPr lang="en-US"/>
        </a:p>
      </dgm:t>
    </dgm:pt>
    <dgm:pt modelId="{0A6A978D-3E50-4ED0-8D4C-B49B33CDB38A}">
      <dgm:prSet/>
      <dgm:spPr/>
      <dgm:t>
        <a:bodyPr/>
        <a:lstStyle/>
        <a:p>
          <a:pPr rtl="0"/>
          <a:r>
            <a:rPr lang="en-US" dirty="0" smtClean="0"/>
            <a:t>Budget control</a:t>
          </a:r>
          <a:endParaRPr lang="en-US" dirty="0"/>
        </a:p>
      </dgm:t>
    </dgm:pt>
    <dgm:pt modelId="{457CB7F3-FE05-491E-A5B2-B2B4A0E95953}" type="parTrans" cxnId="{B541F78B-71D0-418D-B09B-148BD419A4FB}">
      <dgm:prSet/>
      <dgm:spPr/>
      <dgm:t>
        <a:bodyPr/>
        <a:lstStyle/>
        <a:p>
          <a:endParaRPr lang="en-US"/>
        </a:p>
      </dgm:t>
    </dgm:pt>
    <dgm:pt modelId="{1BB64437-5947-4AA7-957C-AF00FCC7E2C3}" type="sibTrans" cxnId="{B541F78B-71D0-418D-B09B-148BD419A4FB}">
      <dgm:prSet/>
      <dgm:spPr/>
      <dgm:t>
        <a:bodyPr/>
        <a:lstStyle/>
        <a:p>
          <a:endParaRPr lang="en-US"/>
        </a:p>
      </dgm:t>
    </dgm:pt>
    <dgm:pt modelId="{B21DA3D5-0852-4B92-AFDF-0F7DA2AAF13F}">
      <dgm:prSet/>
      <dgm:spPr/>
      <dgm:t>
        <a:bodyPr/>
        <a:lstStyle/>
        <a:p>
          <a:pPr rtl="0"/>
          <a:r>
            <a:rPr lang="en-US" dirty="0" smtClean="0"/>
            <a:t>Project management</a:t>
          </a:r>
          <a:endParaRPr lang="en-US" dirty="0"/>
        </a:p>
      </dgm:t>
    </dgm:pt>
    <dgm:pt modelId="{02FD465F-E91C-4193-9C68-BACA0CC88E80}" type="parTrans" cxnId="{D2CF2437-2D5A-4EE1-B44F-0E8A8F61AC30}">
      <dgm:prSet/>
      <dgm:spPr/>
      <dgm:t>
        <a:bodyPr/>
        <a:lstStyle/>
        <a:p>
          <a:endParaRPr lang="en-US"/>
        </a:p>
      </dgm:t>
    </dgm:pt>
    <dgm:pt modelId="{E8B9F4CB-FD95-4535-ADA7-84D28B186EC9}" type="sibTrans" cxnId="{D2CF2437-2D5A-4EE1-B44F-0E8A8F61AC30}">
      <dgm:prSet/>
      <dgm:spPr/>
      <dgm:t>
        <a:bodyPr/>
        <a:lstStyle/>
        <a:p>
          <a:endParaRPr lang="en-US"/>
        </a:p>
      </dgm:t>
    </dgm:pt>
    <dgm:pt modelId="{398E01CE-D2F3-4AE6-A9CD-6FF35F1FADAF}">
      <dgm:prSet/>
      <dgm:spPr/>
      <dgm:t>
        <a:bodyPr/>
        <a:lstStyle/>
        <a:p>
          <a:pPr rtl="0"/>
          <a:r>
            <a:rPr lang="en-US" dirty="0" smtClean="0"/>
            <a:t>Strategy and planning</a:t>
          </a:r>
          <a:endParaRPr lang="en-US" dirty="0"/>
        </a:p>
      </dgm:t>
    </dgm:pt>
    <dgm:pt modelId="{FD784D66-537A-4F1E-89CC-9A69D099E94C}" type="parTrans" cxnId="{DF38595C-ABCB-47A2-A9BD-5070DB2493F1}">
      <dgm:prSet/>
      <dgm:spPr/>
      <dgm:t>
        <a:bodyPr/>
        <a:lstStyle/>
        <a:p>
          <a:endParaRPr lang="en-US"/>
        </a:p>
      </dgm:t>
    </dgm:pt>
    <dgm:pt modelId="{8EA015A8-6ED9-460B-8860-33F4A817329A}" type="sibTrans" cxnId="{DF38595C-ABCB-47A2-A9BD-5070DB2493F1}">
      <dgm:prSet/>
      <dgm:spPr/>
      <dgm:t>
        <a:bodyPr/>
        <a:lstStyle/>
        <a:p>
          <a:endParaRPr lang="en-US"/>
        </a:p>
      </dgm:t>
    </dgm:pt>
    <dgm:pt modelId="{B1C73176-0C05-4594-B4F5-298FB32D5C9A}">
      <dgm:prSet/>
      <dgm:spPr/>
      <dgm:t>
        <a:bodyPr/>
        <a:lstStyle/>
        <a:p>
          <a:pPr rtl="0"/>
          <a:r>
            <a:rPr lang="en-US" dirty="0" smtClean="0"/>
            <a:t>Small amount of hands-on development</a:t>
          </a:r>
          <a:endParaRPr lang="en-US" dirty="0"/>
        </a:p>
      </dgm:t>
    </dgm:pt>
    <dgm:pt modelId="{367B0529-4EDD-406E-A5EF-0B3AA3466390}" type="parTrans" cxnId="{502680FF-1918-4F4B-885B-FA13EC556F7B}">
      <dgm:prSet/>
      <dgm:spPr/>
      <dgm:t>
        <a:bodyPr/>
        <a:lstStyle/>
        <a:p>
          <a:endParaRPr lang="en-US"/>
        </a:p>
      </dgm:t>
    </dgm:pt>
    <dgm:pt modelId="{BED3E759-DAA2-4258-B405-1E55CE75F11C}" type="sibTrans" cxnId="{502680FF-1918-4F4B-885B-FA13EC556F7B}">
      <dgm:prSet/>
      <dgm:spPr/>
      <dgm:t>
        <a:bodyPr/>
        <a:lstStyle/>
        <a:p>
          <a:endParaRPr lang="en-US"/>
        </a:p>
      </dgm:t>
    </dgm:pt>
    <dgm:pt modelId="{36C030AB-AFC2-4755-B36B-68F66FD715D8}" type="pres">
      <dgm:prSet presAssocID="{BC551818-8B36-44DA-A877-BFA8C9E0BD3A}" presName="Name0" presStyleCnt="0">
        <dgm:presLayoutVars>
          <dgm:dir/>
          <dgm:animLvl val="lvl"/>
          <dgm:resizeHandles val="exact"/>
        </dgm:presLayoutVars>
      </dgm:prSet>
      <dgm:spPr/>
      <dgm:t>
        <a:bodyPr/>
        <a:lstStyle/>
        <a:p>
          <a:endParaRPr lang="en-US"/>
        </a:p>
      </dgm:t>
    </dgm:pt>
    <dgm:pt modelId="{94313016-8E37-4A1D-B89F-141576395821}" type="pres">
      <dgm:prSet presAssocID="{B1C73176-0C05-4594-B4F5-298FB32D5C9A}" presName="boxAndChildren" presStyleCnt="0"/>
      <dgm:spPr/>
    </dgm:pt>
    <dgm:pt modelId="{DB4E2F7E-8E07-4186-878E-6FB93631E724}" type="pres">
      <dgm:prSet presAssocID="{B1C73176-0C05-4594-B4F5-298FB32D5C9A}" presName="parentTextBox" presStyleLbl="node1" presStyleIdx="0" presStyleCnt="5"/>
      <dgm:spPr/>
      <dgm:t>
        <a:bodyPr/>
        <a:lstStyle/>
        <a:p>
          <a:endParaRPr lang="en-US"/>
        </a:p>
      </dgm:t>
    </dgm:pt>
    <dgm:pt modelId="{9C08549C-3729-4C2E-800F-AD5F60B930DA}" type="pres">
      <dgm:prSet presAssocID="{8EA015A8-6ED9-460B-8860-33F4A817329A}" presName="sp" presStyleCnt="0"/>
      <dgm:spPr/>
    </dgm:pt>
    <dgm:pt modelId="{ADE5053C-B2A3-4930-AACC-ABD72A6C948C}" type="pres">
      <dgm:prSet presAssocID="{398E01CE-D2F3-4AE6-A9CD-6FF35F1FADAF}" presName="arrowAndChildren" presStyleCnt="0"/>
      <dgm:spPr/>
    </dgm:pt>
    <dgm:pt modelId="{2A970BEE-FF4D-4E03-8AF8-75F977A437E4}" type="pres">
      <dgm:prSet presAssocID="{398E01CE-D2F3-4AE6-A9CD-6FF35F1FADAF}" presName="parentTextArrow" presStyleLbl="node1" presStyleIdx="1" presStyleCnt="5"/>
      <dgm:spPr/>
      <dgm:t>
        <a:bodyPr/>
        <a:lstStyle/>
        <a:p>
          <a:endParaRPr lang="en-US"/>
        </a:p>
      </dgm:t>
    </dgm:pt>
    <dgm:pt modelId="{5530B8AA-2FB1-414D-92D8-373189CA4AC4}" type="pres">
      <dgm:prSet presAssocID="{E8B9F4CB-FD95-4535-ADA7-84D28B186EC9}" presName="sp" presStyleCnt="0"/>
      <dgm:spPr/>
    </dgm:pt>
    <dgm:pt modelId="{788FB84D-C2F6-4664-A6A4-018D9D723512}" type="pres">
      <dgm:prSet presAssocID="{B21DA3D5-0852-4B92-AFDF-0F7DA2AAF13F}" presName="arrowAndChildren" presStyleCnt="0"/>
      <dgm:spPr/>
    </dgm:pt>
    <dgm:pt modelId="{84F79EF3-4A42-44E6-80F3-3BAC4B995D23}" type="pres">
      <dgm:prSet presAssocID="{B21DA3D5-0852-4B92-AFDF-0F7DA2AAF13F}" presName="parentTextArrow" presStyleLbl="node1" presStyleIdx="2" presStyleCnt="5"/>
      <dgm:spPr/>
      <dgm:t>
        <a:bodyPr/>
        <a:lstStyle/>
        <a:p>
          <a:endParaRPr lang="en-US"/>
        </a:p>
      </dgm:t>
    </dgm:pt>
    <dgm:pt modelId="{3BCC5DEF-A174-4301-973B-A521F676D79B}" type="pres">
      <dgm:prSet presAssocID="{1BB64437-5947-4AA7-957C-AF00FCC7E2C3}" presName="sp" presStyleCnt="0"/>
      <dgm:spPr/>
    </dgm:pt>
    <dgm:pt modelId="{713EE1DC-1979-46C1-823B-C1FC7CEEBF52}" type="pres">
      <dgm:prSet presAssocID="{0A6A978D-3E50-4ED0-8D4C-B49B33CDB38A}" presName="arrowAndChildren" presStyleCnt="0"/>
      <dgm:spPr/>
    </dgm:pt>
    <dgm:pt modelId="{51BFC08F-A5F0-410C-B2E3-8404DF6D49C0}" type="pres">
      <dgm:prSet presAssocID="{0A6A978D-3E50-4ED0-8D4C-B49B33CDB38A}" presName="parentTextArrow" presStyleLbl="node1" presStyleIdx="3" presStyleCnt="5"/>
      <dgm:spPr/>
      <dgm:t>
        <a:bodyPr/>
        <a:lstStyle/>
        <a:p>
          <a:endParaRPr lang="en-US"/>
        </a:p>
      </dgm:t>
    </dgm:pt>
    <dgm:pt modelId="{41415649-63A9-4EAA-8215-51ED45020073}" type="pres">
      <dgm:prSet presAssocID="{59BFF150-37DE-4F3F-9DF1-BF88F26E3945}" presName="sp" presStyleCnt="0"/>
      <dgm:spPr/>
    </dgm:pt>
    <dgm:pt modelId="{688980A6-AE5E-4644-AF8A-030DF150C9FC}" type="pres">
      <dgm:prSet presAssocID="{C54D06C9-FF9F-4892-BA3B-9D8092856F76}" presName="arrowAndChildren" presStyleCnt="0"/>
      <dgm:spPr/>
    </dgm:pt>
    <dgm:pt modelId="{68C0688C-8CAE-4990-B2AA-4083122FC7B0}" type="pres">
      <dgm:prSet presAssocID="{C54D06C9-FF9F-4892-BA3B-9D8092856F76}" presName="parentTextArrow" presStyleLbl="node1" presStyleIdx="4" presStyleCnt="5"/>
      <dgm:spPr/>
      <dgm:t>
        <a:bodyPr/>
        <a:lstStyle/>
        <a:p>
          <a:endParaRPr lang="en-US"/>
        </a:p>
      </dgm:t>
    </dgm:pt>
  </dgm:ptLst>
  <dgm:cxnLst>
    <dgm:cxn modelId="{7571BCF2-B234-4CAA-9777-F027E50A3057}" type="presOf" srcId="{B21DA3D5-0852-4B92-AFDF-0F7DA2AAF13F}" destId="{84F79EF3-4A42-44E6-80F3-3BAC4B995D23}" srcOrd="0" destOrd="0" presId="urn:microsoft.com/office/officeart/2005/8/layout/process4"/>
    <dgm:cxn modelId="{5FCC5697-EB2E-4C71-AEB3-D3D64FCCCE21}" type="presOf" srcId="{B1C73176-0C05-4594-B4F5-298FB32D5C9A}" destId="{DB4E2F7E-8E07-4186-878E-6FB93631E724}" srcOrd="0" destOrd="0" presId="urn:microsoft.com/office/officeart/2005/8/layout/process4"/>
    <dgm:cxn modelId="{18D7A74B-CAAA-46A8-B529-6F86D4100FF9}" type="presOf" srcId="{BC551818-8B36-44DA-A877-BFA8C9E0BD3A}" destId="{36C030AB-AFC2-4755-B36B-68F66FD715D8}" srcOrd="0" destOrd="0" presId="urn:microsoft.com/office/officeart/2005/8/layout/process4"/>
    <dgm:cxn modelId="{502680FF-1918-4F4B-885B-FA13EC556F7B}" srcId="{BC551818-8B36-44DA-A877-BFA8C9E0BD3A}" destId="{B1C73176-0C05-4594-B4F5-298FB32D5C9A}" srcOrd="4" destOrd="0" parTransId="{367B0529-4EDD-406E-A5EF-0B3AA3466390}" sibTransId="{BED3E759-DAA2-4258-B405-1E55CE75F11C}"/>
    <dgm:cxn modelId="{DF38595C-ABCB-47A2-A9BD-5070DB2493F1}" srcId="{BC551818-8B36-44DA-A877-BFA8C9E0BD3A}" destId="{398E01CE-D2F3-4AE6-A9CD-6FF35F1FADAF}" srcOrd="3" destOrd="0" parTransId="{FD784D66-537A-4F1E-89CC-9A69D099E94C}" sibTransId="{8EA015A8-6ED9-460B-8860-33F4A817329A}"/>
    <dgm:cxn modelId="{4C6AD350-CAB9-4B68-994C-590EF8F3DD52}" type="presOf" srcId="{0A6A978D-3E50-4ED0-8D4C-B49B33CDB38A}" destId="{51BFC08F-A5F0-410C-B2E3-8404DF6D49C0}" srcOrd="0" destOrd="0" presId="urn:microsoft.com/office/officeart/2005/8/layout/process4"/>
    <dgm:cxn modelId="{CA4F5328-8731-4444-9722-E3DB2F7C8597}" type="presOf" srcId="{C54D06C9-FF9F-4892-BA3B-9D8092856F76}" destId="{68C0688C-8CAE-4990-B2AA-4083122FC7B0}" srcOrd="0" destOrd="0" presId="urn:microsoft.com/office/officeart/2005/8/layout/process4"/>
    <dgm:cxn modelId="{BA0E646D-997E-4E2A-A76A-88BFA0C097BA}" type="presOf" srcId="{398E01CE-D2F3-4AE6-A9CD-6FF35F1FADAF}" destId="{2A970BEE-FF4D-4E03-8AF8-75F977A437E4}" srcOrd="0" destOrd="0" presId="urn:microsoft.com/office/officeart/2005/8/layout/process4"/>
    <dgm:cxn modelId="{B541F78B-71D0-418D-B09B-148BD419A4FB}" srcId="{BC551818-8B36-44DA-A877-BFA8C9E0BD3A}" destId="{0A6A978D-3E50-4ED0-8D4C-B49B33CDB38A}" srcOrd="1" destOrd="0" parTransId="{457CB7F3-FE05-491E-A5B2-B2B4A0E95953}" sibTransId="{1BB64437-5947-4AA7-957C-AF00FCC7E2C3}"/>
    <dgm:cxn modelId="{40489BE2-DB35-4A97-86C1-3056153D4FCA}" srcId="{BC551818-8B36-44DA-A877-BFA8C9E0BD3A}" destId="{C54D06C9-FF9F-4892-BA3B-9D8092856F76}" srcOrd="0" destOrd="0" parTransId="{ED268EF8-6B21-4CCB-A2E7-8C119190E19B}" sibTransId="{59BFF150-37DE-4F3F-9DF1-BF88F26E3945}"/>
    <dgm:cxn modelId="{D2CF2437-2D5A-4EE1-B44F-0E8A8F61AC30}" srcId="{BC551818-8B36-44DA-A877-BFA8C9E0BD3A}" destId="{B21DA3D5-0852-4B92-AFDF-0F7DA2AAF13F}" srcOrd="2" destOrd="0" parTransId="{02FD465F-E91C-4193-9C68-BACA0CC88E80}" sibTransId="{E8B9F4CB-FD95-4535-ADA7-84D28B186EC9}"/>
    <dgm:cxn modelId="{3EAB2F70-80E7-4E64-AFE4-377B1A84AC56}" type="presParOf" srcId="{36C030AB-AFC2-4755-B36B-68F66FD715D8}" destId="{94313016-8E37-4A1D-B89F-141576395821}" srcOrd="0" destOrd="0" presId="urn:microsoft.com/office/officeart/2005/8/layout/process4"/>
    <dgm:cxn modelId="{081EAC5B-8B82-49F0-A1E4-666CD7F50270}" type="presParOf" srcId="{94313016-8E37-4A1D-B89F-141576395821}" destId="{DB4E2F7E-8E07-4186-878E-6FB93631E724}" srcOrd="0" destOrd="0" presId="urn:microsoft.com/office/officeart/2005/8/layout/process4"/>
    <dgm:cxn modelId="{07FED7E6-AD53-4055-ABE0-CCAFB5B4B891}" type="presParOf" srcId="{36C030AB-AFC2-4755-B36B-68F66FD715D8}" destId="{9C08549C-3729-4C2E-800F-AD5F60B930DA}" srcOrd="1" destOrd="0" presId="urn:microsoft.com/office/officeart/2005/8/layout/process4"/>
    <dgm:cxn modelId="{52E98077-0ED2-4675-8D37-6B3FA6105B02}" type="presParOf" srcId="{36C030AB-AFC2-4755-B36B-68F66FD715D8}" destId="{ADE5053C-B2A3-4930-AACC-ABD72A6C948C}" srcOrd="2" destOrd="0" presId="urn:microsoft.com/office/officeart/2005/8/layout/process4"/>
    <dgm:cxn modelId="{E0247721-3718-4691-BB5A-40692610F174}" type="presParOf" srcId="{ADE5053C-B2A3-4930-AACC-ABD72A6C948C}" destId="{2A970BEE-FF4D-4E03-8AF8-75F977A437E4}" srcOrd="0" destOrd="0" presId="urn:microsoft.com/office/officeart/2005/8/layout/process4"/>
    <dgm:cxn modelId="{F2139F22-7279-4EA4-B073-029610083C5E}" type="presParOf" srcId="{36C030AB-AFC2-4755-B36B-68F66FD715D8}" destId="{5530B8AA-2FB1-414D-92D8-373189CA4AC4}" srcOrd="3" destOrd="0" presId="urn:microsoft.com/office/officeart/2005/8/layout/process4"/>
    <dgm:cxn modelId="{FD3DEFA9-FE88-47D2-9058-3AEF5B1CEA7F}" type="presParOf" srcId="{36C030AB-AFC2-4755-B36B-68F66FD715D8}" destId="{788FB84D-C2F6-4664-A6A4-018D9D723512}" srcOrd="4" destOrd="0" presId="urn:microsoft.com/office/officeart/2005/8/layout/process4"/>
    <dgm:cxn modelId="{202656C4-D155-4D60-9264-C129E1C8F11D}" type="presParOf" srcId="{788FB84D-C2F6-4664-A6A4-018D9D723512}" destId="{84F79EF3-4A42-44E6-80F3-3BAC4B995D23}" srcOrd="0" destOrd="0" presId="urn:microsoft.com/office/officeart/2005/8/layout/process4"/>
    <dgm:cxn modelId="{AA161177-1998-4CD9-B1DE-C311EE4FB899}" type="presParOf" srcId="{36C030AB-AFC2-4755-B36B-68F66FD715D8}" destId="{3BCC5DEF-A174-4301-973B-A521F676D79B}" srcOrd="5" destOrd="0" presId="urn:microsoft.com/office/officeart/2005/8/layout/process4"/>
    <dgm:cxn modelId="{31150A48-8F27-460D-92C4-57DEA3DD3C11}" type="presParOf" srcId="{36C030AB-AFC2-4755-B36B-68F66FD715D8}" destId="{713EE1DC-1979-46C1-823B-C1FC7CEEBF52}" srcOrd="6" destOrd="0" presId="urn:microsoft.com/office/officeart/2005/8/layout/process4"/>
    <dgm:cxn modelId="{1FE87725-8267-4AB3-BEFF-789222AF2D65}" type="presParOf" srcId="{713EE1DC-1979-46C1-823B-C1FC7CEEBF52}" destId="{51BFC08F-A5F0-410C-B2E3-8404DF6D49C0}" srcOrd="0" destOrd="0" presId="urn:microsoft.com/office/officeart/2005/8/layout/process4"/>
    <dgm:cxn modelId="{97F62AE0-93D9-4008-9615-B59F759F0324}" type="presParOf" srcId="{36C030AB-AFC2-4755-B36B-68F66FD715D8}" destId="{41415649-63A9-4EAA-8215-51ED45020073}" srcOrd="7" destOrd="0" presId="urn:microsoft.com/office/officeart/2005/8/layout/process4"/>
    <dgm:cxn modelId="{ACAABC17-C1B9-47B9-8495-A6BEDD1891F3}" type="presParOf" srcId="{36C030AB-AFC2-4755-B36B-68F66FD715D8}" destId="{688980A6-AE5E-4644-AF8A-030DF150C9FC}" srcOrd="8" destOrd="0" presId="urn:microsoft.com/office/officeart/2005/8/layout/process4"/>
    <dgm:cxn modelId="{F7095F73-088E-45DE-82B4-5B97609DD5B8}" type="presParOf" srcId="{688980A6-AE5E-4644-AF8A-030DF150C9FC}" destId="{68C0688C-8CAE-4990-B2AA-4083122FC7B0}"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0AF934-8CF2-45FE-BDF2-688C4DF82C5D}" type="doc">
      <dgm:prSet loTypeId="urn:microsoft.com/office/officeart/2005/8/layout/matrix1" loCatId="matrix" qsTypeId="urn:microsoft.com/office/officeart/2005/8/quickstyle/simple1#2" qsCatId="simple" csTypeId="urn:microsoft.com/office/officeart/2005/8/colors/colorful2" csCatId="colorful" phldr="1"/>
      <dgm:spPr/>
      <dgm:t>
        <a:bodyPr/>
        <a:lstStyle/>
        <a:p>
          <a:endParaRPr lang="en-US"/>
        </a:p>
      </dgm:t>
    </dgm:pt>
    <dgm:pt modelId="{860819DD-4E36-432E-9068-A9198974043A}">
      <dgm:prSet/>
      <dgm:spPr/>
      <dgm:t>
        <a:bodyPr/>
        <a:lstStyle/>
        <a:p>
          <a:pPr rtl="0"/>
          <a:r>
            <a:rPr lang="en-US" dirty="0" smtClean="0"/>
            <a:t>Assumptions</a:t>
          </a:r>
          <a:endParaRPr lang="en-US" dirty="0"/>
        </a:p>
      </dgm:t>
    </dgm:pt>
    <dgm:pt modelId="{E73CDC07-79A9-40AE-8E3F-3A81D1B09E17}" type="parTrans" cxnId="{F4C1D0FE-6C50-4D8E-BAD5-520BF0263255}">
      <dgm:prSet/>
      <dgm:spPr/>
      <dgm:t>
        <a:bodyPr/>
        <a:lstStyle/>
        <a:p>
          <a:endParaRPr lang="en-US"/>
        </a:p>
      </dgm:t>
    </dgm:pt>
    <dgm:pt modelId="{466BA519-0146-4AF4-8127-D111F1B47F41}" type="sibTrans" cxnId="{F4C1D0FE-6C50-4D8E-BAD5-520BF0263255}">
      <dgm:prSet/>
      <dgm:spPr/>
      <dgm:t>
        <a:bodyPr/>
        <a:lstStyle/>
        <a:p>
          <a:endParaRPr lang="en-US"/>
        </a:p>
      </dgm:t>
    </dgm:pt>
    <dgm:pt modelId="{D61CF8BC-382C-4BB1-AED0-A9F0EDD9F555}">
      <dgm:prSet/>
      <dgm:spPr/>
      <dgm:t>
        <a:bodyPr/>
        <a:lstStyle/>
        <a:p>
          <a:pPr rtl="0"/>
          <a:r>
            <a:rPr lang="en-US" dirty="0" smtClean="0"/>
            <a:t>Not IT professionals</a:t>
          </a:r>
          <a:endParaRPr lang="en-US" dirty="0"/>
        </a:p>
      </dgm:t>
    </dgm:pt>
    <dgm:pt modelId="{CFC93A83-CC9C-4960-B70E-A212DB19504B}" type="parTrans" cxnId="{7971445D-A69C-4468-81EC-5523D726F03A}">
      <dgm:prSet/>
      <dgm:spPr/>
      <dgm:t>
        <a:bodyPr/>
        <a:lstStyle/>
        <a:p>
          <a:endParaRPr lang="en-US"/>
        </a:p>
      </dgm:t>
    </dgm:pt>
    <dgm:pt modelId="{98075C1E-408C-44D3-B665-C157A502CD13}" type="sibTrans" cxnId="{7971445D-A69C-4468-81EC-5523D726F03A}">
      <dgm:prSet/>
      <dgm:spPr/>
      <dgm:t>
        <a:bodyPr/>
        <a:lstStyle/>
        <a:p>
          <a:endParaRPr lang="en-US"/>
        </a:p>
      </dgm:t>
    </dgm:pt>
    <dgm:pt modelId="{4680F238-FDBF-437E-8F70-FCBCCA8A3946}">
      <dgm:prSet/>
      <dgm:spPr/>
      <dgm:t>
        <a:bodyPr/>
        <a:lstStyle/>
        <a:p>
          <a:pPr rtl="0"/>
          <a:r>
            <a:rPr lang="en-US" dirty="0" smtClean="0"/>
            <a:t>International Business</a:t>
          </a:r>
          <a:br>
            <a:rPr lang="en-US" dirty="0" smtClean="0"/>
          </a:br>
          <a:r>
            <a:rPr lang="en-US" dirty="0" smtClean="0"/>
            <a:t>Entrepreneurship</a:t>
          </a:r>
          <a:endParaRPr lang="en-US" dirty="0"/>
        </a:p>
      </dgm:t>
    </dgm:pt>
    <dgm:pt modelId="{B2533DC1-C1CF-4A7E-AAA7-303FFF92FD7A}" type="parTrans" cxnId="{26A0AD5B-EE04-4FF3-90D3-C1451805B886}">
      <dgm:prSet/>
      <dgm:spPr/>
      <dgm:t>
        <a:bodyPr/>
        <a:lstStyle/>
        <a:p>
          <a:endParaRPr lang="en-US"/>
        </a:p>
      </dgm:t>
    </dgm:pt>
    <dgm:pt modelId="{B635A492-286B-4267-AB5A-4B0CD5408E59}" type="sibTrans" cxnId="{26A0AD5B-EE04-4FF3-90D3-C1451805B886}">
      <dgm:prSet/>
      <dgm:spPr/>
      <dgm:t>
        <a:bodyPr/>
        <a:lstStyle/>
        <a:p>
          <a:endParaRPr lang="en-US"/>
        </a:p>
      </dgm:t>
    </dgm:pt>
    <dgm:pt modelId="{0F116E9E-BE9C-4A53-BC36-F7929B66B8FB}">
      <dgm:prSet/>
      <dgm:spPr/>
      <dgm:t>
        <a:bodyPr/>
        <a:lstStyle/>
        <a:p>
          <a:pPr rtl="0"/>
          <a:r>
            <a:rPr lang="en-US" dirty="0" smtClean="0"/>
            <a:t>Finance</a:t>
          </a:r>
          <a:br>
            <a:rPr lang="en-US" dirty="0" smtClean="0"/>
          </a:br>
          <a:r>
            <a:rPr lang="en-US" dirty="0" smtClean="0"/>
            <a:t>Accounting</a:t>
          </a:r>
          <a:endParaRPr lang="en-US" dirty="0"/>
        </a:p>
      </dgm:t>
    </dgm:pt>
    <dgm:pt modelId="{979A0CD6-2E53-4DC1-B917-E8A0391CF5B6}" type="parTrans" cxnId="{FD28AECA-B018-450C-976D-E798F3A5DB9F}">
      <dgm:prSet/>
      <dgm:spPr/>
    </dgm:pt>
    <dgm:pt modelId="{660C22CF-B52D-42D9-AB4A-96209EE16673}" type="sibTrans" cxnId="{FD28AECA-B018-450C-976D-E798F3A5DB9F}">
      <dgm:prSet/>
      <dgm:spPr/>
    </dgm:pt>
    <dgm:pt modelId="{D469CFDB-1674-42CF-B9BE-7B25CE12B36C}">
      <dgm:prSet/>
      <dgm:spPr/>
      <dgm:t>
        <a:bodyPr/>
        <a:lstStyle/>
        <a:p>
          <a:pPr rtl="0"/>
          <a:r>
            <a:rPr lang="en-US" dirty="0" smtClean="0"/>
            <a:t>Marketing</a:t>
          </a:r>
          <a:br>
            <a:rPr lang="en-US" dirty="0" smtClean="0"/>
          </a:br>
          <a:r>
            <a:rPr lang="en-US" dirty="0" smtClean="0"/>
            <a:t>Other</a:t>
          </a:r>
          <a:endParaRPr lang="en-US" dirty="0"/>
        </a:p>
      </dgm:t>
    </dgm:pt>
    <dgm:pt modelId="{6ADD0ECF-F919-4983-AB04-596C1E539B2B}" type="parTrans" cxnId="{754B71F2-A8A7-4A28-8380-CF1725F2A4BC}">
      <dgm:prSet/>
      <dgm:spPr/>
    </dgm:pt>
    <dgm:pt modelId="{964CC8CE-CE8B-432A-ABC4-02CF712475A9}" type="sibTrans" cxnId="{754B71F2-A8A7-4A28-8380-CF1725F2A4BC}">
      <dgm:prSet/>
      <dgm:spPr/>
    </dgm:pt>
    <dgm:pt modelId="{3201D880-3A74-4254-A7E0-78E9229B9D86}" type="pres">
      <dgm:prSet presAssocID="{550AF934-8CF2-45FE-BDF2-688C4DF82C5D}" presName="diagram" presStyleCnt="0">
        <dgm:presLayoutVars>
          <dgm:chMax val="1"/>
          <dgm:dir/>
          <dgm:animLvl val="ctr"/>
          <dgm:resizeHandles val="exact"/>
        </dgm:presLayoutVars>
      </dgm:prSet>
      <dgm:spPr/>
      <dgm:t>
        <a:bodyPr/>
        <a:lstStyle/>
        <a:p>
          <a:endParaRPr lang="en-US"/>
        </a:p>
      </dgm:t>
    </dgm:pt>
    <dgm:pt modelId="{B79C312E-E236-411F-895D-0FCE93C4E83D}" type="pres">
      <dgm:prSet presAssocID="{550AF934-8CF2-45FE-BDF2-688C4DF82C5D}" presName="matrix" presStyleCnt="0"/>
      <dgm:spPr/>
    </dgm:pt>
    <dgm:pt modelId="{67174FD9-F05E-4BC3-A9C4-3CBB783AB1E0}" type="pres">
      <dgm:prSet presAssocID="{550AF934-8CF2-45FE-BDF2-688C4DF82C5D}" presName="tile1" presStyleLbl="node1" presStyleIdx="0" presStyleCnt="4"/>
      <dgm:spPr/>
      <dgm:t>
        <a:bodyPr/>
        <a:lstStyle/>
        <a:p>
          <a:endParaRPr lang="en-US"/>
        </a:p>
      </dgm:t>
    </dgm:pt>
    <dgm:pt modelId="{E81F4E02-67DA-4364-A531-15B6ED33A6AD}" type="pres">
      <dgm:prSet presAssocID="{550AF934-8CF2-45FE-BDF2-688C4DF82C5D}" presName="tile1text" presStyleLbl="node1" presStyleIdx="0" presStyleCnt="4">
        <dgm:presLayoutVars>
          <dgm:chMax val="0"/>
          <dgm:chPref val="0"/>
          <dgm:bulletEnabled val="1"/>
        </dgm:presLayoutVars>
      </dgm:prSet>
      <dgm:spPr/>
      <dgm:t>
        <a:bodyPr/>
        <a:lstStyle/>
        <a:p>
          <a:endParaRPr lang="en-US"/>
        </a:p>
      </dgm:t>
    </dgm:pt>
    <dgm:pt modelId="{71F0C474-6633-4825-A529-5164B9095F13}" type="pres">
      <dgm:prSet presAssocID="{550AF934-8CF2-45FE-BDF2-688C4DF82C5D}" presName="tile2" presStyleLbl="node1" presStyleIdx="1" presStyleCnt="4"/>
      <dgm:spPr/>
      <dgm:t>
        <a:bodyPr/>
        <a:lstStyle/>
        <a:p>
          <a:endParaRPr lang="en-US"/>
        </a:p>
      </dgm:t>
    </dgm:pt>
    <dgm:pt modelId="{21F7C3E3-A521-4FA2-9A50-C11FBEEE8D70}" type="pres">
      <dgm:prSet presAssocID="{550AF934-8CF2-45FE-BDF2-688C4DF82C5D}" presName="tile2text" presStyleLbl="node1" presStyleIdx="1" presStyleCnt="4">
        <dgm:presLayoutVars>
          <dgm:chMax val="0"/>
          <dgm:chPref val="0"/>
          <dgm:bulletEnabled val="1"/>
        </dgm:presLayoutVars>
      </dgm:prSet>
      <dgm:spPr/>
      <dgm:t>
        <a:bodyPr/>
        <a:lstStyle/>
        <a:p>
          <a:endParaRPr lang="en-US"/>
        </a:p>
      </dgm:t>
    </dgm:pt>
    <dgm:pt modelId="{932BA588-2B65-4A8D-8280-E461FA739FC6}" type="pres">
      <dgm:prSet presAssocID="{550AF934-8CF2-45FE-BDF2-688C4DF82C5D}" presName="tile3" presStyleLbl="node1" presStyleIdx="2" presStyleCnt="4"/>
      <dgm:spPr/>
      <dgm:t>
        <a:bodyPr/>
        <a:lstStyle/>
        <a:p>
          <a:endParaRPr lang="en-US"/>
        </a:p>
      </dgm:t>
    </dgm:pt>
    <dgm:pt modelId="{95BCDFD6-B6C9-4349-BEDF-DD8EC4357504}" type="pres">
      <dgm:prSet presAssocID="{550AF934-8CF2-45FE-BDF2-688C4DF82C5D}" presName="tile3text" presStyleLbl="node1" presStyleIdx="2" presStyleCnt="4">
        <dgm:presLayoutVars>
          <dgm:chMax val="0"/>
          <dgm:chPref val="0"/>
          <dgm:bulletEnabled val="1"/>
        </dgm:presLayoutVars>
      </dgm:prSet>
      <dgm:spPr/>
      <dgm:t>
        <a:bodyPr/>
        <a:lstStyle/>
        <a:p>
          <a:endParaRPr lang="en-US"/>
        </a:p>
      </dgm:t>
    </dgm:pt>
    <dgm:pt modelId="{B7D3E95B-7D05-4992-AC01-E541D1B0A300}" type="pres">
      <dgm:prSet presAssocID="{550AF934-8CF2-45FE-BDF2-688C4DF82C5D}" presName="tile4" presStyleLbl="node1" presStyleIdx="3" presStyleCnt="4"/>
      <dgm:spPr/>
      <dgm:t>
        <a:bodyPr/>
        <a:lstStyle/>
        <a:p>
          <a:endParaRPr lang="en-US"/>
        </a:p>
      </dgm:t>
    </dgm:pt>
    <dgm:pt modelId="{05B11FB1-C8B2-4340-8C5B-91FA06D2DD3B}" type="pres">
      <dgm:prSet presAssocID="{550AF934-8CF2-45FE-BDF2-688C4DF82C5D}" presName="tile4text" presStyleLbl="node1" presStyleIdx="3" presStyleCnt="4">
        <dgm:presLayoutVars>
          <dgm:chMax val="0"/>
          <dgm:chPref val="0"/>
          <dgm:bulletEnabled val="1"/>
        </dgm:presLayoutVars>
      </dgm:prSet>
      <dgm:spPr/>
      <dgm:t>
        <a:bodyPr/>
        <a:lstStyle/>
        <a:p>
          <a:endParaRPr lang="en-US"/>
        </a:p>
      </dgm:t>
    </dgm:pt>
    <dgm:pt modelId="{FCAA9BF2-9408-43E0-9EF4-A06060C95F55}" type="pres">
      <dgm:prSet presAssocID="{550AF934-8CF2-45FE-BDF2-688C4DF82C5D}" presName="centerTile" presStyleLbl="fgShp" presStyleIdx="0" presStyleCnt="1">
        <dgm:presLayoutVars>
          <dgm:chMax val="0"/>
          <dgm:chPref val="0"/>
        </dgm:presLayoutVars>
      </dgm:prSet>
      <dgm:spPr/>
      <dgm:t>
        <a:bodyPr/>
        <a:lstStyle/>
        <a:p>
          <a:endParaRPr lang="en-US"/>
        </a:p>
      </dgm:t>
    </dgm:pt>
  </dgm:ptLst>
  <dgm:cxnLst>
    <dgm:cxn modelId="{AEDBD0FB-8AFC-4E8C-B69C-E3C152D0212A}" type="presOf" srcId="{0F116E9E-BE9C-4A53-BC36-F7929B66B8FB}" destId="{932BA588-2B65-4A8D-8280-E461FA739FC6}" srcOrd="0" destOrd="0" presId="urn:microsoft.com/office/officeart/2005/8/layout/matrix1"/>
    <dgm:cxn modelId="{FAFA093B-8E6B-4568-BC9E-DAD584B07398}" type="presOf" srcId="{550AF934-8CF2-45FE-BDF2-688C4DF82C5D}" destId="{3201D880-3A74-4254-A7E0-78E9229B9D86}" srcOrd="0" destOrd="0" presId="urn:microsoft.com/office/officeart/2005/8/layout/matrix1"/>
    <dgm:cxn modelId="{304DEE24-D124-489F-8341-7FC850700B08}" type="presOf" srcId="{4680F238-FDBF-437E-8F70-FCBCCA8A3946}" destId="{71F0C474-6633-4825-A529-5164B9095F13}" srcOrd="0" destOrd="0" presId="urn:microsoft.com/office/officeart/2005/8/layout/matrix1"/>
    <dgm:cxn modelId="{F4C1D0FE-6C50-4D8E-BAD5-520BF0263255}" srcId="{550AF934-8CF2-45FE-BDF2-688C4DF82C5D}" destId="{860819DD-4E36-432E-9068-A9198974043A}" srcOrd="0" destOrd="0" parTransId="{E73CDC07-79A9-40AE-8E3F-3A81D1B09E17}" sibTransId="{466BA519-0146-4AF4-8127-D111F1B47F41}"/>
    <dgm:cxn modelId="{FD28AECA-B018-450C-976D-E798F3A5DB9F}" srcId="{860819DD-4E36-432E-9068-A9198974043A}" destId="{0F116E9E-BE9C-4A53-BC36-F7929B66B8FB}" srcOrd="2" destOrd="0" parTransId="{979A0CD6-2E53-4DC1-B917-E8A0391CF5B6}" sibTransId="{660C22CF-B52D-42D9-AB4A-96209EE16673}"/>
    <dgm:cxn modelId="{7971445D-A69C-4468-81EC-5523D726F03A}" srcId="{860819DD-4E36-432E-9068-A9198974043A}" destId="{D61CF8BC-382C-4BB1-AED0-A9F0EDD9F555}" srcOrd="0" destOrd="0" parTransId="{CFC93A83-CC9C-4960-B70E-A212DB19504B}" sibTransId="{98075C1E-408C-44D3-B665-C157A502CD13}"/>
    <dgm:cxn modelId="{0A4466DC-36EA-4441-973E-308756F4A231}" type="presOf" srcId="{D469CFDB-1674-42CF-B9BE-7B25CE12B36C}" destId="{B7D3E95B-7D05-4992-AC01-E541D1B0A300}" srcOrd="0" destOrd="0" presId="urn:microsoft.com/office/officeart/2005/8/layout/matrix1"/>
    <dgm:cxn modelId="{C0938A22-F6B2-4B67-928C-9FD2EB673A6A}" type="presOf" srcId="{0F116E9E-BE9C-4A53-BC36-F7929B66B8FB}" destId="{95BCDFD6-B6C9-4349-BEDF-DD8EC4357504}" srcOrd="1" destOrd="0" presId="urn:microsoft.com/office/officeart/2005/8/layout/matrix1"/>
    <dgm:cxn modelId="{EA2CDD9A-CEE5-42A2-B213-9A15165A8467}" type="presOf" srcId="{D61CF8BC-382C-4BB1-AED0-A9F0EDD9F555}" destId="{67174FD9-F05E-4BC3-A9C4-3CBB783AB1E0}" srcOrd="0" destOrd="0" presId="urn:microsoft.com/office/officeart/2005/8/layout/matrix1"/>
    <dgm:cxn modelId="{26A0AD5B-EE04-4FF3-90D3-C1451805B886}" srcId="{860819DD-4E36-432E-9068-A9198974043A}" destId="{4680F238-FDBF-437E-8F70-FCBCCA8A3946}" srcOrd="1" destOrd="0" parTransId="{B2533DC1-C1CF-4A7E-AAA7-303FFF92FD7A}" sibTransId="{B635A492-286B-4267-AB5A-4B0CD5408E59}"/>
    <dgm:cxn modelId="{29C80FAA-D164-4C5B-9D3E-F9085A09A080}" type="presOf" srcId="{D61CF8BC-382C-4BB1-AED0-A9F0EDD9F555}" destId="{E81F4E02-67DA-4364-A531-15B6ED33A6AD}" srcOrd="1" destOrd="0" presId="urn:microsoft.com/office/officeart/2005/8/layout/matrix1"/>
    <dgm:cxn modelId="{13787F18-719C-4B7F-9E8F-CF0F0C237FA6}" type="presOf" srcId="{D469CFDB-1674-42CF-B9BE-7B25CE12B36C}" destId="{05B11FB1-C8B2-4340-8C5B-91FA06D2DD3B}" srcOrd="1" destOrd="0" presId="urn:microsoft.com/office/officeart/2005/8/layout/matrix1"/>
    <dgm:cxn modelId="{754B71F2-A8A7-4A28-8380-CF1725F2A4BC}" srcId="{860819DD-4E36-432E-9068-A9198974043A}" destId="{D469CFDB-1674-42CF-B9BE-7B25CE12B36C}" srcOrd="3" destOrd="0" parTransId="{6ADD0ECF-F919-4983-AB04-596C1E539B2B}" sibTransId="{964CC8CE-CE8B-432A-ABC4-02CF712475A9}"/>
    <dgm:cxn modelId="{BED27BB1-DB1B-4E87-BA01-36C11EA17B72}" type="presOf" srcId="{860819DD-4E36-432E-9068-A9198974043A}" destId="{FCAA9BF2-9408-43E0-9EF4-A06060C95F55}" srcOrd="0" destOrd="0" presId="urn:microsoft.com/office/officeart/2005/8/layout/matrix1"/>
    <dgm:cxn modelId="{28D756DE-9FEA-4CC4-983C-B2458808EADE}" type="presOf" srcId="{4680F238-FDBF-437E-8F70-FCBCCA8A3946}" destId="{21F7C3E3-A521-4FA2-9A50-C11FBEEE8D70}" srcOrd="1" destOrd="0" presId="urn:microsoft.com/office/officeart/2005/8/layout/matrix1"/>
    <dgm:cxn modelId="{61F0F6E2-C7FE-4C11-BD93-EFECD6062821}" type="presParOf" srcId="{3201D880-3A74-4254-A7E0-78E9229B9D86}" destId="{B79C312E-E236-411F-895D-0FCE93C4E83D}" srcOrd="0" destOrd="0" presId="urn:microsoft.com/office/officeart/2005/8/layout/matrix1"/>
    <dgm:cxn modelId="{D5B284B4-8077-4703-AD9B-13CABA2B3954}" type="presParOf" srcId="{B79C312E-E236-411F-895D-0FCE93C4E83D}" destId="{67174FD9-F05E-4BC3-A9C4-3CBB783AB1E0}" srcOrd="0" destOrd="0" presId="urn:microsoft.com/office/officeart/2005/8/layout/matrix1"/>
    <dgm:cxn modelId="{8108F4CE-9864-45E3-AB53-0F0091E81CDB}" type="presParOf" srcId="{B79C312E-E236-411F-895D-0FCE93C4E83D}" destId="{E81F4E02-67DA-4364-A531-15B6ED33A6AD}" srcOrd="1" destOrd="0" presId="urn:microsoft.com/office/officeart/2005/8/layout/matrix1"/>
    <dgm:cxn modelId="{3791C286-BC60-44DA-8DCF-00955A13970E}" type="presParOf" srcId="{B79C312E-E236-411F-895D-0FCE93C4E83D}" destId="{71F0C474-6633-4825-A529-5164B9095F13}" srcOrd="2" destOrd="0" presId="urn:microsoft.com/office/officeart/2005/8/layout/matrix1"/>
    <dgm:cxn modelId="{CA248D82-1426-49AD-9A98-C0BC6742BCAD}" type="presParOf" srcId="{B79C312E-E236-411F-895D-0FCE93C4E83D}" destId="{21F7C3E3-A521-4FA2-9A50-C11FBEEE8D70}" srcOrd="3" destOrd="0" presId="urn:microsoft.com/office/officeart/2005/8/layout/matrix1"/>
    <dgm:cxn modelId="{667B14FD-0768-49BA-8997-257560D99ECF}" type="presParOf" srcId="{B79C312E-E236-411F-895D-0FCE93C4E83D}" destId="{932BA588-2B65-4A8D-8280-E461FA739FC6}" srcOrd="4" destOrd="0" presId="urn:microsoft.com/office/officeart/2005/8/layout/matrix1"/>
    <dgm:cxn modelId="{1E240161-D090-481A-B279-B7987DC94E35}" type="presParOf" srcId="{B79C312E-E236-411F-895D-0FCE93C4E83D}" destId="{95BCDFD6-B6C9-4349-BEDF-DD8EC4357504}" srcOrd="5" destOrd="0" presId="urn:microsoft.com/office/officeart/2005/8/layout/matrix1"/>
    <dgm:cxn modelId="{226B38C1-16FD-4058-9017-63FAD4DF5933}" type="presParOf" srcId="{B79C312E-E236-411F-895D-0FCE93C4E83D}" destId="{B7D3E95B-7D05-4992-AC01-E541D1B0A300}" srcOrd="6" destOrd="0" presId="urn:microsoft.com/office/officeart/2005/8/layout/matrix1"/>
    <dgm:cxn modelId="{B25890BA-AD70-4CD3-B8A7-5637A613D0E4}" type="presParOf" srcId="{B79C312E-E236-411F-895D-0FCE93C4E83D}" destId="{05B11FB1-C8B2-4340-8C5B-91FA06D2DD3B}" srcOrd="7" destOrd="0" presId="urn:microsoft.com/office/officeart/2005/8/layout/matrix1"/>
    <dgm:cxn modelId="{A2551C14-D4F2-44F3-9316-6E06E8058B98}" type="presParOf" srcId="{3201D880-3A74-4254-A7E0-78E9229B9D86}" destId="{FCAA9BF2-9408-43E0-9EF4-A06060C95F55}"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5396EDA-23C4-468F-9704-D9AD677F514A}" type="doc">
      <dgm:prSet loTypeId="urn:microsoft.com/office/officeart/2005/8/layout/process4" loCatId="list" qsTypeId="urn:microsoft.com/office/officeart/2005/8/quickstyle/simple1#3" qsCatId="simple" csTypeId="urn:microsoft.com/office/officeart/2005/8/colors/colorful4" csCatId="colorful" phldr="1"/>
      <dgm:spPr/>
      <dgm:t>
        <a:bodyPr/>
        <a:lstStyle/>
        <a:p>
          <a:endParaRPr lang="en-US"/>
        </a:p>
      </dgm:t>
    </dgm:pt>
    <dgm:pt modelId="{CCF97976-7543-4BF8-B5DB-384896BD2A38}">
      <dgm:prSet/>
      <dgm:spPr/>
      <dgm:t>
        <a:bodyPr/>
        <a:lstStyle/>
        <a:p>
          <a:pPr rtl="0"/>
          <a:r>
            <a:rPr lang="en-US" dirty="0" smtClean="0"/>
            <a:t>Business schools think they’re training students to be Fortune 500 CEOs</a:t>
          </a:r>
          <a:endParaRPr lang="en-US" dirty="0"/>
        </a:p>
      </dgm:t>
    </dgm:pt>
    <dgm:pt modelId="{4D2AF4EC-4410-4DCB-8B2D-E2C304C742C1}" type="parTrans" cxnId="{70E72E9A-C6A3-493D-971B-73532414B801}">
      <dgm:prSet/>
      <dgm:spPr/>
      <dgm:t>
        <a:bodyPr/>
        <a:lstStyle/>
        <a:p>
          <a:endParaRPr lang="en-US"/>
        </a:p>
      </dgm:t>
    </dgm:pt>
    <dgm:pt modelId="{FC2AD8C7-4BC7-4132-BEB0-84BD86C4CE9E}" type="sibTrans" cxnId="{70E72E9A-C6A3-493D-971B-73532414B801}">
      <dgm:prSet/>
      <dgm:spPr/>
      <dgm:t>
        <a:bodyPr/>
        <a:lstStyle/>
        <a:p>
          <a:endParaRPr lang="en-US"/>
        </a:p>
      </dgm:t>
    </dgm:pt>
    <dgm:pt modelId="{2C3B10C7-FC21-42FE-AC7B-91FFFADAA764}">
      <dgm:prSet/>
      <dgm:spPr/>
      <dgm:t>
        <a:bodyPr/>
        <a:lstStyle/>
        <a:p>
          <a:pPr rtl="0"/>
          <a:r>
            <a:rPr lang="en-US" dirty="0" smtClean="0"/>
            <a:t>Bad news:You’re probably not going to be one of them</a:t>
          </a:r>
          <a:endParaRPr lang="en-US" dirty="0"/>
        </a:p>
      </dgm:t>
    </dgm:pt>
    <dgm:pt modelId="{851CBD0A-E828-489D-B531-D7CFBC4BAD6E}" type="parTrans" cxnId="{17263C15-C400-4BC7-84AD-FF89DEC8600C}">
      <dgm:prSet/>
      <dgm:spPr/>
      <dgm:t>
        <a:bodyPr/>
        <a:lstStyle/>
        <a:p>
          <a:endParaRPr lang="en-US"/>
        </a:p>
      </dgm:t>
    </dgm:pt>
    <dgm:pt modelId="{4D9E13AA-68FC-4F0E-97AD-733B1E3DF8AF}" type="sibTrans" cxnId="{17263C15-C400-4BC7-84AD-FF89DEC8600C}">
      <dgm:prSet/>
      <dgm:spPr/>
      <dgm:t>
        <a:bodyPr/>
        <a:lstStyle/>
        <a:p>
          <a:endParaRPr lang="en-US"/>
        </a:p>
      </dgm:t>
    </dgm:pt>
    <dgm:pt modelId="{1819FE9C-9C94-4683-9C6E-2B0E5F55519B}">
      <dgm:prSet/>
      <dgm:spPr/>
      <dgm:t>
        <a:bodyPr/>
        <a:lstStyle/>
        <a:p>
          <a:pPr rtl="0"/>
          <a:r>
            <a:rPr lang="en-US" dirty="0" smtClean="0"/>
            <a:t>Good News: There are thousands of management positions in SMBs</a:t>
          </a:r>
          <a:endParaRPr lang="en-US" dirty="0"/>
        </a:p>
      </dgm:t>
    </dgm:pt>
    <dgm:pt modelId="{817DB74B-A8AB-48F2-9579-1846E31A1D87}" type="parTrans" cxnId="{B7AFEEC7-EB52-4F7B-BCFE-0AF748852A3F}">
      <dgm:prSet/>
      <dgm:spPr/>
      <dgm:t>
        <a:bodyPr/>
        <a:lstStyle/>
        <a:p>
          <a:endParaRPr lang="en-US"/>
        </a:p>
      </dgm:t>
    </dgm:pt>
    <dgm:pt modelId="{350A8DC7-99B6-428C-A8AD-11E12A0BB28B}" type="sibTrans" cxnId="{B7AFEEC7-EB52-4F7B-BCFE-0AF748852A3F}">
      <dgm:prSet/>
      <dgm:spPr/>
      <dgm:t>
        <a:bodyPr/>
        <a:lstStyle/>
        <a:p>
          <a:endParaRPr lang="en-US"/>
        </a:p>
      </dgm:t>
    </dgm:pt>
    <dgm:pt modelId="{06CCB3DA-112B-4B7E-ADB7-FBC0BD5A54FC}" type="pres">
      <dgm:prSet presAssocID="{45396EDA-23C4-468F-9704-D9AD677F514A}" presName="Name0" presStyleCnt="0">
        <dgm:presLayoutVars>
          <dgm:dir/>
          <dgm:animLvl val="lvl"/>
          <dgm:resizeHandles val="exact"/>
        </dgm:presLayoutVars>
      </dgm:prSet>
      <dgm:spPr/>
      <dgm:t>
        <a:bodyPr/>
        <a:lstStyle/>
        <a:p>
          <a:endParaRPr lang="en-US"/>
        </a:p>
      </dgm:t>
    </dgm:pt>
    <dgm:pt modelId="{05C06EA2-AF00-4576-8E4E-EDA9612812CB}" type="pres">
      <dgm:prSet presAssocID="{1819FE9C-9C94-4683-9C6E-2B0E5F55519B}" presName="boxAndChildren" presStyleCnt="0"/>
      <dgm:spPr/>
    </dgm:pt>
    <dgm:pt modelId="{88FA63E1-46E8-4B60-8457-F9BF6F5AD635}" type="pres">
      <dgm:prSet presAssocID="{1819FE9C-9C94-4683-9C6E-2B0E5F55519B}" presName="parentTextBox" presStyleLbl="node1" presStyleIdx="0" presStyleCnt="3"/>
      <dgm:spPr/>
      <dgm:t>
        <a:bodyPr/>
        <a:lstStyle/>
        <a:p>
          <a:endParaRPr lang="en-US"/>
        </a:p>
      </dgm:t>
    </dgm:pt>
    <dgm:pt modelId="{505649A3-0756-4A10-9E7D-BDA4FCE5BEBE}" type="pres">
      <dgm:prSet presAssocID="{4D9E13AA-68FC-4F0E-97AD-733B1E3DF8AF}" presName="sp" presStyleCnt="0"/>
      <dgm:spPr/>
    </dgm:pt>
    <dgm:pt modelId="{4D9FF374-8E7A-4ACE-83AA-860CB7EF2CD1}" type="pres">
      <dgm:prSet presAssocID="{2C3B10C7-FC21-42FE-AC7B-91FFFADAA764}" presName="arrowAndChildren" presStyleCnt="0"/>
      <dgm:spPr/>
    </dgm:pt>
    <dgm:pt modelId="{15D67330-241B-4508-BBB4-5A86E53DD4F6}" type="pres">
      <dgm:prSet presAssocID="{2C3B10C7-FC21-42FE-AC7B-91FFFADAA764}" presName="parentTextArrow" presStyleLbl="node1" presStyleIdx="1" presStyleCnt="3"/>
      <dgm:spPr/>
      <dgm:t>
        <a:bodyPr/>
        <a:lstStyle/>
        <a:p>
          <a:endParaRPr lang="en-US"/>
        </a:p>
      </dgm:t>
    </dgm:pt>
    <dgm:pt modelId="{F97F2E35-8ECD-4FF8-BC49-D7E4E3D09FBF}" type="pres">
      <dgm:prSet presAssocID="{FC2AD8C7-4BC7-4132-BEB0-84BD86C4CE9E}" presName="sp" presStyleCnt="0"/>
      <dgm:spPr/>
    </dgm:pt>
    <dgm:pt modelId="{BF7E72A8-A53B-4B4F-9AF2-62920B7E1988}" type="pres">
      <dgm:prSet presAssocID="{CCF97976-7543-4BF8-B5DB-384896BD2A38}" presName="arrowAndChildren" presStyleCnt="0"/>
      <dgm:spPr/>
    </dgm:pt>
    <dgm:pt modelId="{719BB75A-7B3D-411A-A20E-C9E495560C0D}" type="pres">
      <dgm:prSet presAssocID="{CCF97976-7543-4BF8-B5DB-384896BD2A38}" presName="parentTextArrow" presStyleLbl="node1" presStyleIdx="2" presStyleCnt="3"/>
      <dgm:spPr/>
      <dgm:t>
        <a:bodyPr/>
        <a:lstStyle/>
        <a:p>
          <a:endParaRPr lang="en-US"/>
        </a:p>
      </dgm:t>
    </dgm:pt>
  </dgm:ptLst>
  <dgm:cxnLst>
    <dgm:cxn modelId="{B7AFEEC7-EB52-4F7B-BCFE-0AF748852A3F}" srcId="{45396EDA-23C4-468F-9704-D9AD677F514A}" destId="{1819FE9C-9C94-4683-9C6E-2B0E5F55519B}" srcOrd="2" destOrd="0" parTransId="{817DB74B-A8AB-48F2-9579-1846E31A1D87}" sibTransId="{350A8DC7-99B6-428C-A8AD-11E12A0BB28B}"/>
    <dgm:cxn modelId="{4965147B-F109-45BC-9C26-8A250B7A0301}" type="presOf" srcId="{1819FE9C-9C94-4683-9C6E-2B0E5F55519B}" destId="{88FA63E1-46E8-4B60-8457-F9BF6F5AD635}" srcOrd="0" destOrd="0" presId="urn:microsoft.com/office/officeart/2005/8/layout/process4"/>
    <dgm:cxn modelId="{EB179F40-C49F-4E68-ACD0-BB5CB64C44CF}" type="presOf" srcId="{45396EDA-23C4-468F-9704-D9AD677F514A}" destId="{06CCB3DA-112B-4B7E-ADB7-FBC0BD5A54FC}" srcOrd="0" destOrd="0" presId="urn:microsoft.com/office/officeart/2005/8/layout/process4"/>
    <dgm:cxn modelId="{70E72E9A-C6A3-493D-971B-73532414B801}" srcId="{45396EDA-23C4-468F-9704-D9AD677F514A}" destId="{CCF97976-7543-4BF8-B5DB-384896BD2A38}" srcOrd="0" destOrd="0" parTransId="{4D2AF4EC-4410-4DCB-8B2D-E2C304C742C1}" sibTransId="{FC2AD8C7-4BC7-4132-BEB0-84BD86C4CE9E}"/>
    <dgm:cxn modelId="{C6B53E90-1071-4A6F-ABFF-B45A21EC5886}" type="presOf" srcId="{2C3B10C7-FC21-42FE-AC7B-91FFFADAA764}" destId="{15D67330-241B-4508-BBB4-5A86E53DD4F6}" srcOrd="0" destOrd="0" presId="urn:microsoft.com/office/officeart/2005/8/layout/process4"/>
    <dgm:cxn modelId="{0D544A41-BAD2-4CB4-8079-B3397EBE49BD}" type="presOf" srcId="{CCF97976-7543-4BF8-B5DB-384896BD2A38}" destId="{719BB75A-7B3D-411A-A20E-C9E495560C0D}" srcOrd="0" destOrd="0" presId="urn:microsoft.com/office/officeart/2005/8/layout/process4"/>
    <dgm:cxn modelId="{17263C15-C400-4BC7-84AD-FF89DEC8600C}" srcId="{45396EDA-23C4-468F-9704-D9AD677F514A}" destId="{2C3B10C7-FC21-42FE-AC7B-91FFFADAA764}" srcOrd="1" destOrd="0" parTransId="{851CBD0A-E828-489D-B531-D7CFBC4BAD6E}" sibTransId="{4D9E13AA-68FC-4F0E-97AD-733B1E3DF8AF}"/>
    <dgm:cxn modelId="{8DF28795-C350-4855-A07B-4AF1B374D3FE}" type="presParOf" srcId="{06CCB3DA-112B-4B7E-ADB7-FBC0BD5A54FC}" destId="{05C06EA2-AF00-4576-8E4E-EDA9612812CB}" srcOrd="0" destOrd="0" presId="urn:microsoft.com/office/officeart/2005/8/layout/process4"/>
    <dgm:cxn modelId="{47510FBB-A37B-4E77-95FC-1B0457B1CC37}" type="presParOf" srcId="{05C06EA2-AF00-4576-8E4E-EDA9612812CB}" destId="{88FA63E1-46E8-4B60-8457-F9BF6F5AD635}" srcOrd="0" destOrd="0" presId="urn:microsoft.com/office/officeart/2005/8/layout/process4"/>
    <dgm:cxn modelId="{19AFBFCA-8427-41B1-9639-44293A144E8D}" type="presParOf" srcId="{06CCB3DA-112B-4B7E-ADB7-FBC0BD5A54FC}" destId="{505649A3-0756-4A10-9E7D-BDA4FCE5BEBE}" srcOrd="1" destOrd="0" presId="urn:microsoft.com/office/officeart/2005/8/layout/process4"/>
    <dgm:cxn modelId="{904C5D04-87FC-42E1-A130-B8BF80929C0B}" type="presParOf" srcId="{06CCB3DA-112B-4B7E-ADB7-FBC0BD5A54FC}" destId="{4D9FF374-8E7A-4ACE-83AA-860CB7EF2CD1}" srcOrd="2" destOrd="0" presId="urn:microsoft.com/office/officeart/2005/8/layout/process4"/>
    <dgm:cxn modelId="{58D67E33-51F0-464F-ACC6-24A198E8B55C}" type="presParOf" srcId="{4D9FF374-8E7A-4ACE-83AA-860CB7EF2CD1}" destId="{15D67330-241B-4508-BBB4-5A86E53DD4F6}" srcOrd="0" destOrd="0" presId="urn:microsoft.com/office/officeart/2005/8/layout/process4"/>
    <dgm:cxn modelId="{FA29CF85-95DE-4154-8B70-7670EC089A06}" type="presParOf" srcId="{06CCB3DA-112B-4B7E-ADB7-FBC0BD5A54FC}" destId="{F97F2E35-8ECD-4FF8-BC49-D7E4E3D09FBF}" srcOrd="3" destOrd="0" presId="urn:microsoft.com/office/officeart/2005/8/layout/process4"/>
    <dgm:cxn modelId="{7732BE60-C7DF-429D-B326-36D2DBD44789}" type="presParOf" srcId="{06CCB3DA-112B-4B7E-ADB7-FBC0BD5A54FC}" destId="{BF7E72A8-A53B-4B4F-9AF2-62920B7E1988}" srcOrd="4" destOrd="0" presId="urn:microsoft.com/office/officeart/2005/8/layout/process4"/>
    <dgm:cxn modelId="{18B6BF41-FC5F-411B-AE72-99A71F284C75}" type="presParOf" srcId="{BF7E72A8-A53B-4B4F-9AF2-62920B7E1988}" destId="{719BB75A-7B3D-411A-A20E-C9E495560C0D}"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947CC7A-6C70-47EA-819D-68AF539EEDA6}" type="doc">
      <dgm:prSet loTypeId="urn:microsoft.com/office/officeart/2005/8/layout/arrow3" loCatId="relationship" qsTypeId="urn:microsoft.com/office/officeart/2005/8/quickstyle/simple1#4" qsCatId="simple" csTypeId="urn:microsoft.com/office/officeart/2005/8/colors/colorful1" csCatId="colorful" phldr="1"/>
      <dgm:spPr/>
      <dgm:t>
        <a:bodyPr/>
        <a:lstStyle/>
        <a:p>
          <a:endParaRPr lang="en-US"/>
        </a:p>
      </dgm:t>
    </dgm:pt>
    <dgm:pt modelId="{1CE876E8-9922-420D-A6E0-C6B78D0E1A0C}">
      <dgm:prSet/>
      <dgm:spPr/>
      <dgm:t>
        <a:bodyPr/>
        <a:lstStyle/>
        <a:p>
          <a:pPr rtl="0"/>
          <a:r>
            <a:rPr lang="en-US" dirty="0" smtClean="0"/>
            <a:t>I.T’s obligations to you</a:t>
          </a:r>
          <a:endParaRPr lang="en-US" dirty="0"/>
        </a:p>
      </dgm:t>
    </dgm:pt>
    <dgm:pt modelId="{9ABFFECE-F266-4B9B-B62B-8B64B2865BDD}" type="parTrans" cxnId="{B2071852-A2BC-4DB9-8CDF-5C7C05A4BF50}">
      <dgm:prSet/>
      <dgm:spPr/>
      <dgm:t>
        <a:bodyPr/>
        <a:lstStyle/>
        <a:p>
          <a:endParaRPr lang="en-US"/>
        </a:p>
      </dgm:t>
    </dgm:pt>
    <dgm:pt modelId="{8C2FDFF0-73A5-4DA7-91FC-FE7F8CC8C714}" type="sibTrans" cxnId="{B2071852-A2BC-4DB9-8CDF-5C7C05A4BF50}">
      <dgm:prSet/>
      <dgm:spPr/>
      <dgm:t>
        <a:bodyPr/>
        <a:lstStyle/>
        <a:p>
          <a:endParaRPr lang="en-US"/>
        </a:p>
      </dgm:t>
    </dgm:pt>
    <dgm:pt modelId="{0AE9E178-8669-43A6-942F-041956BCD79E}">
      <dgm:prSet/>
      <dgm:spPr/>
      <dgm:t>
        <a:bodyPr/>
        <a:lstStyle/>
        <a:p>
          <a:pPr rtl="0"/>
          <a:r>
            <a:rPr lang="en-US" dirty="0" smtClean="0"/>
            <a:t>Your obligations to I.T.</a:t>
          </a:r>
          <a:endParaRPr lang="en-US" dirty="0"/>
        </a:p>
      </dgm:t>
    </dgm:pt>
    <dgm:pt modelId="{FD5A5156-1D42-4498-B942-DD76818102C4}" type="parTrans" cxnId="{2C166280-7778-4B68-B16E-372316F678C9}">
      <dgm:prSet/>
      <dgm:spPr/>
      <dgm:t>
        <a:bodyPr/>
        <a:lstStyle/>
        <a:p>
          <a:endParaRPr lang="en-US"/>
        </a:p>
      </dgm:t>
    </dgm:pt>
    <dgm:pt modelId="{0E2E27D8-6005-478E-8D42-C7F05285C664}" type="sibTrans" cxnId="{2C166280-7778-4B68-B16E-372316F678C9}">
      <dgm:prSet/>
      <dgm:spPr/>
      <dgm:t>
        <a:bodyPr/>
        <a:lstStyle/>
        <a:p>
          <a:endParaRPr lang="en-US"/>
        </a:p>
      </dgm:t>
    </dgm:pt>
    <dgm:pt modelId="{ACFC51E0-1A81-4C69-8323-5509F6F32B41}" type="pres">
      <dgm:prSet presAssocID="{2947CC7A-6C70-47EA-819D-68AF539EEDA6}" presName="compositeShape" presStyleCnt="0">
        <dgm:presLayoutVars>
          <dgm:chMax val="2"/>
          <dgm:dir/>
          <dgm:resizeHandles val="exact"/>
        </dgm:presLayoutVars>
      </dgm:prSet>
      <dgm:spPr/>
      <dgm:t>
        <a:bodyPr/>
        <a:lstStyle/>
        <a:p>
          <a:endParaRPr lang="en-US"/>
        </a:p>
      </dgm:t>
    </dgm:pt>
    <dgm:pt modelId="{A4DC465D-4226-4E44-93B3-0EA3B868BA30}" type="pres">
      <dgm:prSet presAssocID="{2947CC7A-6C70-47EA-819D-68AF539EEDA6}" presName="divider" presStyleLbl="fgShp" presStyleIdx="0" presStyleCnt="1"/>
      <dgm:spPr/>
      <dgm:t>
        <a:bodyPr/>
        <a:lstStyle/>
        <a:p>
          <a:endParaRPr lang="en-US"/>
        </a:p>
      </dgm:t>
    </dgm:pt>
    <dgm:pt modelId="{2811B9B8-1E82-4A93-B2AA-FF9249604D0D}" type="pres">
      <dgm:prSet presAssocID="{1CE876E8-9922-420D-A6E0-C6B78D0E1A0C}" presName="downArrow" presStyleLbl="node1" presStyleIdx="0" presStyleCnt="2"/>
      <dgm:spPr/>
      <dgm:t>
        <a:bodyPr/>
        <a:lstStyle/>
        <a:p>
          <a:endParaRPr lang="en-US"/>
        </a:p>
      </dgm:t>
    </dgm:pt>
    <dgm:pt modelId="{5025F834-6105-48C4-8A4C-CC79A64CDA06}" type="pres">
      <dgm:prSet presAssocID="{1CE876E8-9922-420D-A6E0-C6B78D0E1A0C}" presName="downArrowText" presStyleLbl="revTx" presStyleIdx="0" presStyleCnt="2">
        <dgm:presLayoutVars>
          <dgm:bulletEnabled val="1"/>
        </dgm:presLayoutVars>
      </dgm:prSet>
      <dgm:spPr/>
      <dgm:t>
        <a:bodyPr/>
        <a:lstStyle/>
        <a:p>
          <a:endParaRPr lang="en-US"/>
        </a:p>
      </dgm:t>
    </dgm:pt>
    <dgm:pt modelId="{94B4C10E-8BF6-497A-80A5-07AFFBDD392D}" type="pres">
      <dgm:prSet presAssocID="{0AE9E178-8669-43A6-942F-041956BCD79E}" presName="upArrow" presStyleLbl="node1" presStyleIdx="1" presStyleCnt="2"/>
      <dgm:spPr/>
      <dgm:t>
        <a:bodyPr/>
        <a:lstStyle/>
        <a:p>
          <a:endParaRPr lang="en-US"/>
        </a:p>
      </dgm:t>
    </dgm:pt>
    <dgm:pt modelId="{94C62407-9392-450B-B1CC-3D84DBE67F7E}" type="pres">
      <dgm:prSet presAssocID="{0AE9E178-8669-43A6-942F-041956BCD79E}" presName="upArrowText" presStyleLbl="revTx" presStyleIdx="1" presStyleCnt="2">
        <dgm:presLayoutVars>
          <dgm:bulletEnabled val="1"/>
        </dgm:presLayoutVars>
      </dgm:prSet>
      <dgm:spPr/>
      <dgm:t>
        <a:bodyPr/>
        <a:lstStyle/>
        <a:p>
          <a:endParaRPr lang="en-US"/>
        </a:p>
      </dgm:t>
    </dgm:pt>
  </dgm:ptLst>
  <dgm:cxnLst>
    <dgm:cxn modelId="{B887CC98-F37C-4937-AE41-B20A26AED76E}" type="presOf" srcId="{2947CC7A-6C70-47EA-819D-68AF539EEDA6}" destId="{ACFC51E0-1A81-4C69-8323-5509F6F32B41}" srcOrd="0" destOrd="0" presId="urn:microsoft.com/office/officeart/2005/8/layout/arrow3"/>
    <dgm:cxn modelId="{0F1DBBB6-ADC7-4DC1-894B-6C204B12514D}" type="presOf" srcId="{0AE9E178-8669-43A6-942F-041956BCD79E}" destId="{94C62407-9392-450B-B1CC-3D84DBE67F7E}" srcOrd="0" destOrd="0" presId="urn:microsoft.com/office/officeart/2005/8/layout/arrow3"/>
    <dgm:cxn modelId="{ED1F81EA-ED8F-4670-8ADE-15343919BD0B}" type="presOf" srcId="{1CE876E8-9922-420D-A6E0-C6B78D0E1A0C}" destId="{5025F834-6105-48C4-8A4C-CC79A64CDA06}" srcOrd="0" destOrd="0" presId="urn:microsoft.com/office/officeart/2005/8/layout/arrow3"/>
    <dgm:cxn modelId="{B2071852-A2BC-4DB9-8CDF-5C7C05A4BF50}" srcId="{2947CC7A-6C70-47EA-819D-68AF539EEDA6}" destId="{1CE876E8-9922-420D-A6E0-C6B78D0E1A0C}" srcOrd="0" destOrd="0" parTransId="{9ABFFECE-F266-4B9B-B62B-8B64B2865BDD}" sibTransId="{8C2FDFF0-73A5-4DA7-91FC-FE7F8CC8C714}"/>
    <dgm:cxn modelId="{2C166280-7778-4B68-B16E-372316F678C9}" srcId="{2947CC7A-6C70-47EA-819D-68AF539EEDA6}" destId="{0AE9E178-8669-43A6-942F-041956BCD79E}" srcOrd="1" destOrd="0" parTransId="{FD5A5156-1D42-4498-B942-DD76818102C4}" sibTransId="{0E2E27D8-6005-478E-8D42-C7F05285C664}"/>
    <dgm:cxn modelId="{BF10F474-87DB-4A83-82FF-EB3DE353F78C}" type="presParOf" srcId="{ACFC51E0-1A81-4C69-8323-5509F6F32B41}" destId="{A4DC465D-4226-4E44-93B3-0EA3B868BA30}" srcOrd="0" destOrd="0" presId="urn:microsoft.com/office/officeart/2005/8/layout/arrow3"/>
    <dgm:cxn modelId="{FA4D228A-4E35-451B-A394-5EF3319CA59E}" type="presParOf" srcId="{ACFC51E0-1A81-4C69-8323-5509F6F32B41}" destId="{2811B9B8-1E82-4A93-B2AA-FF9249604D0D}" srcOrd="1" destOrd="0" presId="urn:microsoft.com/office/officeart/2005/8/layout/arrow3"/>
    <dgm:cxn modelId="{3E93A162-5B53-41E2-97C1-98310D5D61AB}" type="presParOf" srcId="{ACFC51E0-1A81-4C69-8323-5509F6F32B41}" destId="{5025F834-6105-48C4-8A4C-CC79A64CDA06}" srcOrd="2" destOrd="0" presId="urn:microsoft.com/office/officeart/2005/8/layout/arrow3"/>
    <dgm:cxn modelId="{762A2C4D-B313-48A1-8AE9-F9D3751B1F2B}" type="presParOf" srcId="{ACFC51E0-1A81-4C69-8323-5509F6F32B41}" destId="{94B4C10E-8BF6-497A-80A5-07AFFBDD392D}" srcOrd="3" destOrd="0" presId="urn:microsoft.com/office/officeart/2005/8/layout/arrow3"/>
    <dgm:cxn modelId="{940603D7-0ADA-4757-8795-C2BF7E6E31CB}" type="presParOf" srcId="{ACFC51E0-1A81-4C69-8323-5509F6F32B41}" destId="{94C62407-9392-450B-B1CC-3D84DBE67F7E}"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8C19657-53C9-4E8B-8FF6-680629D4F7AD}" type="doc">
      <dgm:prSet loTypeId="urn:microsoft.com/office/officeart/2005/8/layout/target3" loCatId="relationship" qsTypeId="urn:microsoft.com/office/officeart/2005/8/quickstyle/simple1#5" qsCatId="simple" csTypeId="urn:microsoft.com/office/officeart/2005/8/colors/accent1_2#1" csCatId="accent1" phldr="1"/>
      <dgm:spPr/>
      <dgm:t>
        <a:bodyPr/>
        <a:lstStyle/>
        <a:p>
          <a:endParaRPr lang="en-US"/>
        </a:p>
      </dgm:t>
    </dgm:pt>
    <dgm:pt modelId="{A52784F4-5712-4C76-B3DF-98131F8ADF97}">
      <dgm:prSet/>
      <dgm:spPr/>
      <dgm:t>
        <a:bodyPr/>
        <a:lstStyle/>
        <a:p>
          <a:pPr rtl="0"/>
          <a:r>
            <a:rPr lang="en-US" dirty="0" smtClean="0"/>
            <a:t>Choosing I.T. Management</a:t>
          </a:r>
          <a:endParaRPr lang="en-US" dirty="0"/>
        </a:p>
      </dgm:t>
    </dgm:pt>
    <dgm:pt modelId="{792B172A-5F75-4C3A-A391-6362658DF02E}" type="parTrans" cxnId="{29D7C2AC-69E9-4C9C-B0B8-BFA0B4DB53B8}">
      <dgm:prSet/>
      <dgm:spPr/>
      <dgm:t>
        <a:bodyPr/>
        <a:lstStyle/>
        <a:p>
          <a:endParaRPr lang="en-US"/>
        </a:p>
      </dgm:t>
    </dgm:pt>
    <dgm:pt modelId="{30F5A0D4-F5F9-45E3-8460-770A614C3D8F}" type="sibTrans" cxnId="{29D7C2AC-69E9-4C9C-B0B8-BFA0B4DB53B8}">
      <dgm:prSet/>
      <dgm:spPr/>
      <dgm:t>
        <a:bodyPr/>
        <a:lstStyle/>
        <a:p>
          <a:endParaRPr lang="en-US"/>
        </a:p>
      </dgm:t>
    </dgm:pt>
    <dgm:pt modelId="{33DC42A8-02D1-4990-8D7C-15151D74AD39}">
      <dgm:prSet/>
      <dgm:spPr/>
      <dgm:t>
        <a:bodyPr/>
        <a:lstStyle/>
        <a:p>
          <a:pPr rtl="0"/>
          <a:r>
            <a:rPr lang="en-US" dirty="0" smtClean="0"/>
            <a:t>What I.T. owes you</a:t>
          </a:r>
          <a:endParaRPr lang="en-US" dirty="0"/>
        </a:p>
      </dgm:t>
    </dgm:pt>
    <dgm:pt modelId="{C8FA128E-A672-455E-A9C3-9015C5BC566E}" type="parTrans" cxnId="{8BD9BF81-40DE-48E0-8CEC-74BCF45069E7}">
      <dgm:prSet/>
      <dgm:spPr/>
      <dgm:t>
        <a:bodyPr/>
        <a:lstStyle/>
        <a:p>
          <a:endParaRPr lang="en-US"/>
        </a:p>
      </dgm:t>
    </dgm:pt>
    <dgm:pt modelId="{207004B6-1E69-45D7-BEC1-347F11B96F05}" type="sibTrans" cxnId="{8BD9BF81-40DE-48E0-8CEC-74BCF45069E7}">
      <dgm:prSet/>
      <dgm:spPr/>
      <dgm:t>
        <a:bodyPr/>
        <a:lstStyle/>
        <a:p>
          <a:endParaRPr lang="en-US"/>
        </a:p>
      </dgm:t>
    </dgm:pt>
    <dgm:pt modelId="{708BB9B4-8067-4F4F-B409-08FC5377C654}">
      <dgm:prSet/>
      <dgm:spPr/>
      <dgm:t>
        <a:bodyPr/>
        <a:lstStyle/>
        <a:p>
          <a:pPr rtl="0"/>
          <a:r>
            <a:rPr lang="en-US" dirty="0" smtClean="0"/>
            <a:t>What you owe I.T.</a:t>
          </a:r>
          <a:endParaRPr lang="en-US" dirty="0"/>
        </a:p>
      </dgm:t>
    </dgm:pt>
    <dgm:pt modelId="{7C39D1BD-A8A0-4612-A831-8F2759E8FBB9}" type="parTrans" cxnId="{7722560A-B54C-4062-A732-C81477DEB242}">
      <dgm:prSet/>
      <dgm:spPr/>
      <dgm:t>
        <a:bodyPr/>
        <a:lstStyle/>
        <a:p>
          <a:endParaRPr lang="en-US"/>
        </a:p>
      </dgm:t>
    </dgm:pt>
    <dgm:pt modelId="{84890F62-8FB4-4D3F-8D62-2A8F18A4E02A}" type="sibTrans" cxnId="{7722560A-B54C-4062-A732-C81477DEB242}">
      <dgm:prSet/>
      <dgm:spPr/>
      <dgm:t>
        <a:bodyPr/>
        <a:lstStyle/>
        <a:p>
          <a:endParaRPr lang="en-US"/>
        </a:p>
      </dgm:t>
    </dgm:pt>
    <dgm:pt modelId="{3538BCCD-8932-4B56-9F83-BCDEF5283588}">
      <dgm:prSet/>
      <dgm:spPr/>
      <dgm:t>
        <a:bodyPr/>
        <a:lstStyle/>
        <a:p>
          <a:pPr rtl="0"/>
          <a:r>
            <a:rPr lang="en-US" dirty="0" smtClean="0"/>
            <a:t>Questions</a:t>
          </a:r>
          <a:endParaRPr lang="en-US" dirty="0"/>
        </a:p>
      </dgm:t>
    </dgm:pt>
    <dgm:pt modelId="{BAFB96BB-3568-4E8C-BFB8-AC690C3B31EA}" type="parTrans" cxnId="{21175D31-0140-410F-B7DC-9251FF34138F}">
      <dgm:prSet/>
      <dgm:spPr/>
      <dgm:t>
        <a:bodyPr/>
        <a:lstStyle/>
        <a:p>
          <a:endParaRPr lang="en-US"/>
        </a:p>
      </dgm:t>
    </dgm:pt>
    <dgm:pt modelId="{0BE1DAF6-76F1-4A24-B800-AB60199046F9}" type="sibTrans" cxnId="{21175D31-0140-410F-B7DC-9251FF34138F}">
      <dgm:prSet/>
      <dgm:spPr/>
      <dgm:t>
        <a:bodyPr/>
        <a:lstStyle/>
        <a:p>
          <a:endParaRPr lang="en-US"/>
        </a:p>
      </dgm:t>
    </dgm:pt>
    <dgm:pt modelId="{610897BF-6300-4F94-A49D-31D751FFD3ED}">
      <dgm:prSet/>
      <dgm:spPr/>
      <dgm:t>
        <a:bodyPr/>
        <a:lstStyle/>
        <a:p>
          <a:pPr rtl="0"/>
          <a:r>
            <a:rPr lang="en-US" dirty="0" smtClean="0"/>
            <a:t>Contact Info</a:t>
          </a:r>
          <a:endParaRPr lang="en-US" dirty="0"/>
        </a:p>
      </dgm:t>
    </dgm:pt>
    <dgm:pt modelId="{D6C85994-160F-4BE7-9E85-C9DD24D2B4BE}" type="parTrans" cxnId="{F1B1A1E5-07E4-433E-8D51-ADAC3F3700BB}">
      <dgm:prSet/>
      <dgm:spPr/>
    </dgm:pt>
    <dgm:pt modelId="{35F0DC1F-3D77-4EF1-B6C9-4D09A20267B9}" type="sibTrans" cxnId="{F1B1A1E5-07E4-433E-8D51-ADAC3F3700BB}">
      <dgm:prSet/>
      <dgm:spPr/>
    </dgm:pt>
    <dgm:pt modelId="{3D709CB0-38C8-4811-ADF5-54B7B83E545D}" type="pres">
      <dgm:prSet presAssocID="{B8C19657-53C9-4E8B-8FF6-680629D4F7AD}" presName="Name0" presStyleCnt="0">
        <dgm:presLayoutVars>
          <dgm:chMax val="7"/>
          <dgm:dir/>
          <dgm:animLvl val="lvl"/>
          <dgm:resizeHandles val="exact"/>
        </dgm:presLayoutVars>
      </dgm:prSet>
      <dgm:spPr/>
      <dgm:t>
        <a:bodyPr/>
        <a:lstStyle/>
        <a:p>
          <a:endParaRPr lang="en-US"/>
        </a:p>
      </dgm:t>
    </dgm:pt>
    <dgm:pt modelId="{2C72C975-B5E9-4300-B367-7C101DDE668C}" type="pres">
      <dgm:prSet presAssocID="{A52784F4-5712-4C76-B3DF-98131F8ADF97}" presName="circle1" presStyleLbl="node1" presStyleIdx="0" presStyleCnt="5"/>
      <dgm:spPr/>
    </dgm:pt>
    <dgm:pt modelId="{985BE1DA-924D-49C5-A32A-92EB8D6E1E59}" type="pres">
      <dgm:prSet presAssocID="{A52784F4-5712-4C76-B3DF-98131F8ADF97}" presName="space" presStyleCnt="0"/>
      <dgm:spPr/>
    </dgm:pt>
    <dgm:pt modelId="{127CC6C6-17FD-4D54-A02F-DC7EC295517C}" type="pres">
      <dgm:prSet presAssocID="{A52784F4-5712-4C76-B3DF-98131F8ADF97}" presName="rect1" presStyleLbl="alignAcc1" presStyleIdx="0" presStyleCnt="5"/>
      <dgm:spPr/>
      <dgm:t>
        <a:bodyPr/>
        <a:lstStyle/>
        <a:p>
          <a:endParaRPr lang="en-US"/>
        </a:p>
      </dgm:t>
    </dgm:pt>
    <dgm:pt modelId="{C44083AA-35AF-45BD-AC92-D676BC11FA6F}" type="pres">
      <dgm:prSet presAssocID="{33DC42A8-02D1-4990-8D7C-15151D74AD39}" presName="vertSpace2" presStyleLbl="node1" presStyleIdx="0" presStyleCnt="5"/>
      <dgm:spPr/>
    </dgm:pt>
    <dgm:pt modelId="{D70008B7-0FFD-409C-81D0-3822BABD743A}" type="pres">
      <dgm:prSet presAssocID="{33DC42A8-02D1-4990-8D7C-15151D74AD39}" presName="circle2" presStyleLbl="node1" presStyleIdx="1" presStyleCnt="5"/>
      <dgm:spPr/>
    </dgm:pt>
    <dgm:pt modelId="{3DAC03B4-9049-4B45-8D96-D4551771557B}" type="pres">
      <dgm:prSet presAssocID="{33DC42A8-02D1-4990-8D7C-15151D74AD39}" presName="rect2" presStyleLbl="alignAcc1" presStyleIdx="1" presStyleCnt="5"/>
      <dgm:spPr/>
      <dgm:t>
        <a:bodyPr/>
        <a:lstStyle/>
        <a:p>
          <a:endParaRPr lang="en-US"/>
        </a:p>
      </dgm:t>
    </dgm:pt>
    <dgm:pt modelId="{1AEBB62C-CEC0-4F68-8400-7F4F4577B237}" type="pres">
      <dgm:prSet presAssocID="{708BB9B4-8067-4F4F-B409-08FC5377C654}" presName="vertSpace3" presStyleLbl="node1" presStyleIdx="1" presStyleCnt="5"/>
      <dgm:spPr/>
    </dgm:pt>
    <dgm:pt modelId="{91D771B1-B6DF-4AA8-95A0-F0D49879356A}" type="pres">
      <dgm:prSet presAssocID="{708BB9B4-8067-4F4F-B409-08FC5377C654}" presName="circle3" presStyleLbl="node1" presStyleIdx="2" presStyleCnt="5"/>
      <dgm:spPr/>
    </dgm:pt>
    <dgm:pt modelId="{43BF0BF1-9687-4367-A4EB-2E1BF4DE47E7}" type="pres">
      <dgm:prSet presAssocID="{708BB9B4-8067-4F4F-B409-08FC5377C654}" presName="rect3" presStyleLbl="alignAcc1" presStyleIdx="2" presStyleCnt="5"/>
      <dgm:spPr/>
      <dgm:t>
        <a:bodyPr/>
        <a:lstStyle/>
        <a:p>
          <a:endParaRPr lang="en-US"/>
        </a:p>
      </dgm:t>
    </dgm:pt>
    <dgm:pt modelId="{1564AC96-1AA3-4A7E-A7A9-817FF5B4B0E7}" type="pres">
      <dgm:prSet presAssocID="{3538BCCD-8932-4B56-9F83-BCDEF5283588}" presName="vertSpace4" presStyleLbl="node1" presStyleIdx="2" presStyleCnt="5"/>
      <dgm:spPr/>
    </dgm:pt>
    <dgm:pt modelId="{EA8DF395-E27A-4B7B-A367-C4F980C2ABEA}" type="pres">
      <dgm:prSet presAssocID="{3538BCCD-8932-4B56-9F83-BCDEF5283588}" presName="circle4" presStyleLbl="node1" presStyleIdx="3" presStyleCnt="5"/>
      <dgm:spPr/>
    </dgm:pt>
    <dgm:pt modelId="{23FE7EDE-C6E3-4898-9649-AC329DC2B528}" type="pres">
      <dgm:prSet presAssocID="{3538BCCD-8932-4B56-9F83-BCDEF5283588}" presName="rect4" presStyleLbl="alignAcc1" presStyleIdx="3" presStyleCnt="5"/>
      <dgm:spPr/>
      <dgm:t>
        <a:bodyPr/>
        <a:lstStyle/>
        <a:p>
          <a:endParaRPr lang="en-US"/>
        </a:p>
      </dgm:t>
    </dgm:pt>
    <dgm:pt modelId="{C6E8647D-D881-4A15-8D80-8BDF2C93600E}" type="pres">
      <dgm:prSet presAssocID="{610897BF-6300-4F94-A49D-31D751FFD3ED}" presName="vertSpace5" presStyleLbl="node1" presStyleIdx="3" presStyleCnt="5"/>
      <dgm:spPr/>
    </dgm:pt>
    <dgm:pt modelId="{826CE4F1-3F96-4A1D-A2FA-76F7AB30D51B}" type="pres">
      <dgm:prSet presAssocID="{610897BF-6300-4F94-A49D-31D751FFD3ED}" presName="circle5" presStyleLbl="node1" presStyleIdx="4" presStyleCnt="5"/>
      <dgm:spPr/>
    </dgm:pt>
    <dgm:pt modelId="{FF33F57F-819F-4F3D-A03F-F24CD763CD69}" type="pres">
      <dgm:prSet presAssocID="{610897BF-6300-4F94-A49D-31D751FFD3ED}" presName="rect5" presStyleLbl="alignAcc1" presStyleIdx="4" presStyleCnt="5"/>
      <dgm:spPr/>
      <dgm:t>
        <a:bodyPr/>
        <a:lstStyle/>
        <a:p>
          <a:endParaRPr lang="en-US"/>
        </a:p>
      </dgm:t>
    </dgm:pt>
    <dgm:pt modelId="{68CCD067-3E67-47A2-B562-BAE76915FA51}" type="pres">
      <dgm:prSet presAssocID="{A52784F4-5712-4C76-B3DF-98131F8ADF97}" presName="rect1ParTxNoCh" presStyleLbl="alignAcc1" presStyleIdx="4" presStyleCnt="5">
        <dgm:presLayoutVars>
          <dgm:chMax val="1"/>
          <dgm:bulletEnabled val="1"/>
        </dgm:presLayoutVars>
      </dgm:prSet>
      <dgm:spPr/>
      <dgm:t>
        <a:bodyPr/>
        <a:lstStyle/>
        <a:p>
          <a:endParaRPr lang="en-US"/>
        </a:p>
      </dgm:t>
    </dgm:pt>
    <dgm:pt modelId="{C0CD91AC-9353-43B7-A1FC-FC57B5F90F2B}" type="pres">
      <dgm:prSet presAssocID="{33DC42A8-02D1-4990-8D7C-15151D74AD39}" presName="rect2ParTxNoCh" presStyleLbl="alignAcc1" presStyleIdx="4" presStyleCnt="5">
        <dgm:presLayoutVars>
          <dgm:chMax val="1"/>
          <dgm:bulletEnabled val="1"/>
        </dgm:presLayoutVars>
      </dgm:prSet>
      <dgm:spPr/>
      <dgm:t>
        <a:bodyPr/>
        <a:lstStyle/>
        <a:p>
          <a:endParaRPr lang="en-US"/>
        </a:p>
      </dgm:t>
    </dgm:pt>
    <dgm:pt modelId="{242BCDBA-4399-4C65-B615-8A211BA7AAF3}" type="pres">
      <dgm:prSet presAssocID="{708BB9B4-8067-4F4F-B409-08FC5377C654}" presName="rect3ParTxNoCh" presStyleLbl="alignAcc1" presStyleIdx="4" presStyleCnt="5">
        <dgm:presLayoutVars>
          <dgm:chMax val="1"/>
          <dgm:bulletEnabled val="1"/>
        </dgm:presLayoutVars>
      </dgm:prSet>
      <dgm:spPr/>
      <dgm:t>
        <a:bodyPr/>
        <a:lstStyle/>
        <a:p>
          <a:endParaRPr lang="en-US"/>
        </a:p>
      </dgm:t>
    </dgm:pt>
    <dgm:pt modelId="{8848EFD6-DE00-4D58-B942-1353FA1A29FD}" type="pres">
      <dgm:prSet presAssocID="{3538BCCD-8932-4B56-9F83-BCDEF5283588}" presName="rect4ParTxNoCh" presStyleLbl="alignAcc1" presStyleIdx="4" presStyleCnt="5">
        <dgm:presLayoutVars>
          <dgm:chMax val="1"/>
          <dgm:bulletEnabled val="1"/>
        </dgm:presLayoutVars>
      </dgm:prSet>
      <dgm:spPr/>
      <dgm:t>
        <a:bodyPr/>
        <a:lstStyle/>
        <a:p>
          <a:endParaRPr lang="en-US"/>
        </a:p>
      </dgm:t>
    </dgm:pt>
    <dgm:pt modelId="{F63F45E7-DB02-445F-BDBB-F2825E9EDD0F}" type="pres">
      <dgm:prSet presAssocID="{610897BF-6300-4F94-A49D-31D751FFD3ED}" presName="rect5ParTxNoCh" presStyleLbl="alignAcc1" presStyleIdx="4" presStyleCnt="5">
        <dgm:presLayoutVars>
          <dgm:chMax val="1"/>
          <dgm:bulletEnabled val="1"/>
        </dgm:presLayoutVars>
      </dgm:prSet>
      <dgm:spPr/>
      <dgm:t>
        <a:bodyPr/>
        <a:lstStyle/>
        <a:p>
          <a:endParaRPr lang="en-US"/>
        </a:p>
      </dgm:t>
    </dgm:pt>
  </dgm:ptLst>
  <dgm:cxnLst>
    <dgm:cxn modelId="{CFADE043-9D17-4343-BAA9-93B13EA75785}" type="presOf" srcId="{708BB9B4-8067-4F4F-B409-08FC5377C654}" destId="{43BF0BF1-9687-4367-A4EB-2E1BF4DE47E7}" srcOrd="0" destOrd="0" presId="urn:microsoft.com/office/officeart/2005/8/layout/target3"/>
    <dgm:cxn modelId="{23245A73-9DF2-4291-87D3-605C4E7B0556}" type="presOf" srcId="{3538BCCD-8932-4B56-9F83-BCDEF5283588}" destId="{8848EFD6-DE00-4D58-B942-1353FA1A29FD}" srcOrd="1" destOrd="0" presId="urn:microsoft.com/office/officeart/2005/8/layout/target3"/>
    <dgm:cxn modelId="{8BD9BF81-40DE-48E0-8CEC-74BCF45069E7}" srcId="{B8C19657-53C9-4E8B-8FF6-680629D4F7AD}" destId="{33DC42A8-02D1-4990-8D7C-15151D74AD39}" srcOrd="1" destOrd="0" parTransId="{C8FA128E-A672-455E-A9C3-9015C5BC566E}" sibTransId="{207004B6-1E69-45D7-BEC1-347F11B96F05}"/>
    <dgm:cxn modelId="{197C6BA8-1994-4DC0-9E95-15BFBFB05B1D}" type="presOf" srcId="{3538BCCD-8932-4B56-9F83-BCDEF5283588}" destId="{23FE7EDE-C6E3-4898-9649-AC329DC2B528}" srcOrd="0" destOrd="0" presId="urn:microsoft.com/office/officeart/2005/8/layout/target3"/>
    <dgm:cxn modelId="{9A5A6A26-D592-47ED-AA93-36EC30330050}" type="presOf" srcId="{610897BF-6300-4F94-A49D-31D751FFD3ED}" destId="{FF33F57F-819F-4F3D-A03F-F24CD763CD69}" srcOrd="0" destOrd="0" presId="urn:microsoft.com/office/officeart/2005/8/layout/target3"/>
    <dgm:cxn modelId="{D4D42877-B6BC-4A4A-8BD6-6C439D326B9E}" type="presOf" srcId="{33DC42A8-02D1-4990-8D7C-15151D74AD39}" destId="{3DAC03B4-9049-4B45-8D96-D4551771557B}" srcOrd="0" destOrd="0" presId="urn:microsoft.com/office/officeart/2005/8/layout/target3"/>
    <dgm:cxn modelId="{3B97D816-A39B-4BAC-AFDF-E1C0A406C582}" type="presOf" srcId="{33DC42A8-02D1-4990-8D7C-15151D74AD39}" destId="{C0CD91AC-9353-43B7-A1FC-FC57B5F90F2B}" srcOrd="1" destOrd="0" presId="urn:microsoft.com/office/officeart/2005/8/layout/target3"/>
    <dgm:cxn modelId="{7722560A-B54C-4062-A732-C81477DEB242}" srcId="{B8C19657-53C9-4E8B-8FF6-680629D4F7AD}" destId="{708BB9B4-8067-4F4F-B409-08FC5377C654}" srcOrd="2" destOrd="0" parTransId="{7C39D1BD-A8A0-4612-A831-8F2759E8FBB9}" sibTransId="{84890F62-8FB4-4D3F-8D62-2A8F18A4E02A}"/>
    <dgm:cxn modelId="{F1B1A1E5-07E4-433E-8D51-ADAC3F3700BB}" srcId="{B8C19657-53C9-4E8B-8FF6-680629D4F7AD}" destId="{610897BF-6300-4F94-A49D-31D751FFD3ED}" srcOrd="4" destOrd="0" parTransId="{D6C85994-160F-4BE7-9E85-C9DD24D2B4BE}" sibTransId="{35F0DC1F-3D77-4EF1-B6C9-4D09A20267B9}"/>
    <dgm:cxn modelId="{A8176018-EFBD-4EDD-A185-F5CEA32AAA92}" type="presOf" srcId="{708BB9B4-8067-4F4F-B409-08FC5377C654}" destId="{242BCDBA-4399-4C65-B615-8A211BA7AAF3}" srcOrd="1" destOrd="0" presId="urn:microsoft.com/office/officeart/2005/8/layout/target3"/>
    <dgm:cxn modelId="{978E1750-6FC1-46DF-AD81-3E79D7B53A02}" type="presOf" srcId="{A52784F4-5712-4C76-B3DF-98131F8ADF97}" destId="{127CC6C6-17FD-4D54-A02F-DC7EC295517C}" srcOrd="0" destOrd="0" presId="urn:microsoft.com/office/officeart/2005/8/layout/target3"/>
    <dgm:cxn modelId="{21175D31-0140-410F-B7DC-9251FF34138F}" srcId="{B8C19657-53C9-4E8B-8FF6-680629D4F7AD}" destId="{3538BCCD-8932-4B56-9F83-BCDEF5283588}" srcOrd="3" destOrd="0" parTransId="{BAFB96BB-3568-4E8C-BFB8-AC690C3B31EA}" sibTransId="{0BE1DAF6-76F1-4A24-B800-AB60199046F9}"/>
    <dgm:cxn modelId="{2D15B550-71E8-459E-B3C1-FC027982851E}" type="presOf" srcId="{B8C19657-53C9-4E8B-8FF6-680629D4F7AD}" destId="{3D709CB0-38C8-4811-ADF5-54B7B83E545D}" srcOrd="0" destOrd="0" presId="urn:microsoft.com/office/officeart/2005/8/layout/target3"/>
    <dgm:cxn modelId="{29D7C2AC-69E9-4C9C-B0B8-BFA0B4DB53B8}" srcId="{B8C19657-53C9-4E8B-8FF6-680629D4F7AD}" destId="{A52784F4-5712-4C76-B3DF-98131F8ADF97}" srcOrd="0" destOrd="0" parTransId="{792B172A-5F75-4C3A-A391-6362658DF02E}" sibTransId="{30F5A0D4-F5F9-45E3-8460-770A614C3D8F}"/>
    <dgm:cxn modelId="{1DFEF774-BA7F-42BA-957A-DF7F261CAA4E}" type="presOf" srcId="{610897BF-6300-4F94-A49D-31D751FFD3ED}" destId="{F63F45E7-DB02-445F-BDBB-F2825E9EDD0F}" srcOrd="1" destOrd="0" presId="urn:microsoft.com/office/officeart/2005/8/layout/target3"/>
    <dgm:cxn modelId="{17B5F214-C8C6-4AA1-BC40-C7E61C5948DE}" type="presOf" srcId="{A52784F4-5712-4C76-B3DF-98131F8ADF97}" destId="{68CCD067-3E67-47A2-B562-BAE76915FA51}" srcOrd="1" destOrd="0" presId="urn:microsoft.com/office/officeart/2005/8/layout/target3"/>
    <dgm:cxn modelId="{BB9900CF-BBDC-406C-9DDD-75DF6E1DADCA}" type="presParOf" srcId="{3D709CB0-38C8-4811-ADF5-54B7B83E545D}" destId="{2C72C975-B5E9-4300-B367-7C101DDE668C}" srcOrd="0" destOrd="0" presId="urn:microsoft.com/office/officeart/2005/8/layout/target3"/>
    <dgm:cxn modelId="{887321F0-F938-4F0F-8C3E-DB201D3BED5D}" type="presParOf" srcId="{3D709CB0-38C8-4811-ADF5-54B7B83E545D}" destId="{985BE1DA-924D-49C5-A32A-92EB8D6E1E59}" srcOrd="1" destOrd="0" presId="urn:microsoft.com/office/officeart/2005/8/layout/target3"/>
    <dgm:cxn modelId="{81EFAAE9-29A5-491C-8428-70F58635AB9C}" type="presParOf" srcId="{3D709CB0-38C8-4811-ADF5-54B7B83E545D}" destId="{127CC6C6-17FD-4D54-A02F-DC7EC295517C}" srcOrd="2" destOrd="0" presId="urn:microsoft.com/office/officeart/2005/8/layout/target3"/>
    <dgm:cxn modelId="{7DA972B5-3213-4F53-A84E-A754C1160295}" type="presParOf" srcId="{3D709CB0-38C8-4811-ADF5-54B7B83E545D}" destId="{C44083AA-35AF-45BD-AC92-D676BC11FA6F}" srcOrd="3" destOrd="0" presId="urn:microsoft.com/office/officeart/2005/8/layout/target3"/>
    <dgm:cxn modelId="{73FD9654-A0B9-4AA5-A79B-EB01154BCB6F}" type="presParOf" srcId="{3D709CB0-38C8-4811-ADF5-54B7B83E545D}" destId="{D70008B7-0FFD-409C-81D0-3822BABD743A}" srcOrd="4" destOrd="0" presId="urn:microsoft.com/office/officeart/2005/8/layout/target3"/>
    <dgm:cxn modelId="{91C5D034-D622-4FA2-8B23-D494EC054036}" type="presParOf" srcId="{3D709CB0-38C8-4811-ADF5-54B7B83E545D}" destId="{3DAC03B4-9049-4B45-8D96-D4551771557B}" srcOrd="5" destOrd="0" presId="urn:microsoft.com/office/officeart/2005/8/layout/target3"/>
    <dgm:cxn modelId="{FAD7B3BE-4C0C-474C-886C-42F65F14CD70}" type="presParOf" srcId="{3D709CB0-38C8-4811-ADF5-54B7B83E545D}" destId="{1AEBB62C-CEC0-4F68-8400-7F4F4577B237}" srcOrd="6" destOrd="0" presId="urn:microsoft.com/office/officeart/2005/8/layout/target3"/>
    <dgm:cxn modelId="{C9CB553D-6E19-44FE-9EB7-BA82353C82D0}" type="presParOf" srcId="{3D709CB0-38C8-4811-ADF5-54B7B83E545D}" destId="{91D771B1-B6DF-4AA8-95A0-F0D49879356A}" srcOrd="7" destOrd="0" presId="urn:microsoft.com/office/officeart/2005/8/layout/target3"/>
    <dgm:cxn modelId="{E333EB6E-4069-45FC-A9D1-C2E1D7E4E410}" type="presParOf" srcId="{3D709CB0-38C8-4811-ADF5-54B7B83E545D}" destId="{43BF0BF1-9687-4367-A4EB-2E1BF4DE47E7}" srcOrd="8" destOrd="0" presId="urn:microsoft.com/office/officeart/2005/8/layout/target3"/>
    <dgm:cxn modelId="{1D4E6AC8-DFDF-42A4-AAB3-6E1BE57F82DD}" type="presParOf" srcId="{3D709CB0-38C8-4811-ADF5-54B7B83E545D}" destId="{1564AC96-1AA3-4A7E-A7A9-817FF5B4B0E7}" srcOrd="9" destOrd="0" presId="urn:microsoft.com/office/officeart/2005/8/layout/target3"/>
    <dgm:cxn modelId="{D9DBB75B-208A-457F-BC08-234924DFF53F}" type="presParOf" srcId="{3D709CB0-38C8-4811-ADF5-54B7B83E545D}" destId="{EA8DF395-E27A-4B7B-A367-C4F980C2ABEA}" srcOrd="10" destOrd="0" presId="urn:microsoft.com/office/officeart/2005/8/layout/target3"/>
    <dgm:cxn modelId="{EC2F000A-21A8-4DC7-8A22-C22012E10A46}" type="presParOf" srcId="{3D709CB0-38C8-4811-ADF5-54B7B83E545D}" destId="{23FE7EDE-C6E3-4898-9649-AC329DC2B528}" srcOrd="11" destOrd="0" presId="urn:microsoft.com/office/officeart/2005/8/layout/target3"/>
    <dgm:cxn modelId="{AF559A1E-BFBC-4CE1-B180-200F0E108C55}" type="presParOf" srcId="{3D709CB0-38C8-4811-ADF5-54B7B83E545D}" destId="{C6E8647D-D881-4A15-8D80-8BDF2C93600E}" srcOrd="12" destOrd="0" presId="urn:microsoft.com/office/officeart/2005/8/layout/target3"/>
    <dgm:cxn modelId="{864EBFB0-EEE2-4E4C-B885-2E073F559EDC}" type="presParOf" srcId="{3D709CB0-38C8-4811-ADF5-54B7B83E545D}" destId="{826CE4F1-3F96-4A1D-A2FA-76F7AB30D51B}" srcOrd="13" destOrd="0" presId="urn:microsoft.com/office/officeart/2005/8/layout/target3"/>
    <dgm:cxn modelId="{D94539E5-E395-43E9-88ED-A408C0ACD3C9}" type="presParOf" srcId="{3D709CB0-38C8-4811-ADF5-54B7B83E545D}" destId="{FF33F57F-819F-4F3D-A03F-F24CD763CD69}" srcOrd="14" destOrd="0" presId="urn:microsoft.com/office/officeart/2005/8/layout/target3"/>
    <dgm:cxn modelId="{6E1C0B6E-7DE1-4BD8-849F-9ACF72113D06}" type="presParOf" srcId="{3D709CB0-38C8-4811-ADF5-54B7B83E545D}" destId="{68CCD067-3E67-47A2-B562-BAE76915FA51}" srcOrd="15" destOrd="0" presId="urn:microsoft.com/office/officeart/2005/8/layout/target3"/>
    <dgm:cxn modelId="{BE0C0FC2-A3CE-4D15-ADEA-C445F5042857}" type="presParOf" srcId="{3D709CB0-38C8-4811-ADF5-54B7B83E545D}" destId="{C0CD91AC-9353-43B7-A1FC-FC57B5F90F2B}" srcOrd="16" destOrd="0" presId="urn:microsoft.com/office/officeart/2005/8/layout/target3"/>
    <dgm:cxn modelId="{A0450087-5B43-4423-B4B7-50D90E49E6B0}" type="presParOf" srcId="{3D709CB0-38C8-4811-ADF5-54B7B83E545D}" destId="{242BCDBA-4399-4C65-B615-8A211BA7AAF3}" srcOrd="17" destOrd="0" presId="urn:microsoft.com/office/officeart/2005/8/layout/target3"/>
    <dgm:cxn modelId="{430FB367-5258-46C5-8EDD-EDE26DCD4B1C}" type="presParOf" srcId="{3D709CB0-38C8-4811-ADF5-54B7B83E545D}" destId="{8848EFD6-DE00-4D58-B942-1353FA1A29FD}" srcOrd="18" destOrd="0" presId="urn:microsoft.com/office/officeart/2005/8/layout/target3"/>
    <dgm:cxn modelId="{2960334F-6FEC-45EC-B8A1-3D40769B6AB6}" type="presParOf" srcId="{3D709CB0-38C8-4811-ADF5-54B7B83E545D}" destId="{F63F45E7-DB02-445F-BDBB-F2825E9EDD0F}" srcOrd="19" destOrd="0" presId="urn:microsoft.com/office/officeart/2005/8/layout/targe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0CD029F-F82D-4689-B128-35B1E11C1A57}" type="doc">
      <dgm:prSet loTypeId="urn:microsoft.com/office/officeart/2005/8/layout/process4" loCatId="list" qsTypeId="urn:microsoft.com/office/officeart/2005/8/quickstyle/3d1" qsCatId="3D" csTypeId="urn:microsoft.com/office/officeart/2005/8/colors/colorful2" csCatId="colorful" phldr="1"/>
      <dgm:spPr/>
      <dgm:t>
        <a:bodyPr/>
        <a:lstStyle/>
        <a:p>
          <a:endParaRPr lang="en-US"/>
        </a:p>
      </dgm:t>
    </dgm:pt>
    <dgm:pt modelId="{16D8BEB4-509A-4BA1-8223-79A6B8B00153}">
      <dgm:prSet/>
      <dgm:spPr/>
      <dgm:t>
        <a:bodyPr/>
        <a:lstStyle/>
        <a:p>
          <a:pPr rtl="0"/>
          <a:r>
            <a:rPr lang="en-US" dirty="0" smtClean="0"/>
            <a:t>Don’t necessarily promote the best tech</a:t>
          </a:r>
          <a:endParaRPr lang="en-US" dirty="0"/>
        </a:p>
      </dgm:t>
    </dgm:pt>
    <dgm:pt modelId="{02E6F926-CB3C-4818-B6EA-246EA6EE0823}" type="parTrans" cxnId="{A98815E7-D6DA-4637-881D-B88FBBE40709}">
      <dgm:prSet/>
      <dgm:spPr/>
      <dgm:t>
        <a:bodyPr/>
        <a:lstStyle/>
        <a:p>
          <a:endParaRPr lang="en-US"/>
        </a:p>
      </dgm:t>
    </dgm:pt>
    <dgm:pt modelId="{A0C4B7D7-F216-4195-B57A-FD65E5AACF98}" type="sibTrans" cxnId="{A98815E7-D6DA-4637-881D-B88FBBE40709}">
      <dgm:prSet/>
      <dgm:spPr/>
      <dgm:t>
        <a:bodyPr/>
        <a:lstStyle/>
        <a:p>
          <a:endParaRPr lang="en-US"/>
        </a:p>
      </dgm:t>
    </dgm:pt>
    <dgm:pt modelId="{98115406-6F59-49B1-A5B9-A8C1DA1134CD}">
      <dgm:prSet/>
      <dgm:spPr/>
      <dgm:t>
        <a:bodyPr/>
        <a:lstStyle/>
        <a:p>
          <a:pPr rtl="0"/>
          <a:r>
            <a:rPr lang="en-US" dirty="0" smtClean="0"/>
            <a:t>Business skills</a:t>
          </a:r>
          <a:endParaRPr lang="en-US" dirty="0"/>
        </a:p>
      </dgm:t>
    </dgm:pt>
    <dgm:pt modelId="{F1E27385-140B-4D2D-AD09-E6D3DE3C2954}" type="parTrans" cxnId="{CB5671F9-942D-4EB9-B5CE-38B3700AFEC1}">
      <dgm:prSet/>
      <dgm:spPr/>
      <dgm:t>
        <a:bodyPr/>
        <a:lstStyle/>
        <a:p>
          <a:endParaRPr lang="en-US"/>
        </a:p>
      </dgm:t>
    </dgm:pt>
    <dgm:pt modelId="{7A3AA5E6-06B5-4514-919E-273C4272D295}" type="sibTrans" cxnId="{CB5671F9-942D-4EB9-B5CE-38B3700AFEC1}">
      <dgm:prSet/>
      <dgm:spPr/>
      <dgm:t>
        <a:bodyPr/>
        <a:lstStyle/>
        <a:p>
          <a:endParaRPr lang="en-US"/>
        </a:p>
      </dgm:t>
    </dgm:pt>
    <dgm:pt modelId="{8F680EBB-5253-4971-A992-6391FFC09931}">
      <dgm:prSet/>
      <dgm:spPr/>
      <dgm:t>
        <a:bodyPr/>
        <a:lstStyle/>
        <a:p>
          <a:pPr rtl="0"/>
          <a:r>
            <a:rPr lang="en-US" dirty="0" smtClean="0"/>
            <a:t>Communication &amp; “People Skills”</a:t>
          </a:r>
          <a:endParaRPr lang="en-US" dirty="0"/>
        </a:p>
      </dgm:t>
    </dgm:pt>
    <dgm:pt modelId="{3361D933-5B02-4662-B694-30788612E901}" type="parTrans" cxnId="{48E621E8-0A07-48DB-93A8-2E72D771252B}">
      <dgm:prSet/>
      <dgm:spPr/>
      <dgm:t>
        <a:bodyPr/>
        <a:lstStyle/>
        <a:p>
          <a:endParaRPr lang="en-US"/>
        </a:p>
      </dgm:t>
    </dgm:pt>
    <dgm:pt modelId="{EA26982F-B4FB-4559-B3A7-B3A303E054CB}" type="sibTrans" cxnId="{48E621E8-0A07-48DB-93A8-2E72D771252B}">
      <dgm:prSet/>
      <dgm:spPr/>
      <dgm:t>
        <a:bodyPr/>
        <a:lstStyle/>
        <a:p>
          <a:endParaRPr lang="en-US"/>
        </a:p>
      </dgm:t>
    </dgm:pt>
    <dgm:pt modelId="{4890A862-1BE6-4C77-9AD8-3007D2C98C7C}">
      <dgm:prSet/>
      <dgm:spPr/>
      <dgm:t>
        <a:bodyPr/>
        <a:lstStyle/>
        <a:p>
          <a:pPr rtl="0"/>
          <a:r>
            <a:rPr lang="en-US" dirty="0" smtClean="0"/>
            <a:t>Customer service orientation</a:t>
          </a:r>
          <a:endParaRPr lang="en-US" dirty="0"/>
        </a:p>
      </dgm:t>
    </dgm:pt>
    <dgm:pt modelId="{8A7704B0-CC6A-4E40-A8A7-6AC8F1BFEFFD}" type="parTrans" cxnId="{4BB0F892-A636-4F12-88AD-066932C5BBE3}">
      <dgm:prSet/>
      <dgm:spPr/>
      <dgm:t>
        <a:bodyPr/>
        <a:lstStyle/>
        <a:p>
          <a:endParaRPr lang="en-US"/>
        </a:p>
      </dgm:t>
    </dgm:pt>
    <dgm:pt modelId="{4C72D1DD-46E4-4E60-90B0-8455FA9CFB62}" type="sibTrans" cxnId="{4BB0F892-A636-4F12-88AD-066932C5BBE3}">
      <dgm:prSet/>
      <dgm:spPr/>
      <dgm:t>
        <a:bodyPr/>
        <a:lstStyle/>
        <a:p>
          <a:endParaRPr lang="en-US"/>
        </a:p>
      </dgm:t>
    </dgm:pt>
    <dgm:pt modelId="{D5AD4FCC-637F-4036-B25E-B67770B4B9FF}">
      <dgm:prSet/>
      <dgm:spPr/>
      <dgm:t>
        <a:bodyPr/>
        <a:lstStyle/>
        <a:p>
          <a:pPr rtl="0"/>
          <a:r>
            <a:rPr lang="en-US" dirty="0" smtClean="0"/>
            <a:t>Exhibits pattern of growth</a:t>
          </a:r>
          <a:endParaRPr lang="en-US" dirty="0"/>
        </a:p>
      </dgm:t>
    </dgm:pt>
    <dgm:pt modelId="{AB5CBF79-5546-4D1D-80ED-2B0813259780}" type="parTrans" cxnId="{960625DD-BA8C-42AA-BB15-53D7B913AD87}">
      <dgm:prSet/>
      <dgm:spPr/>
      <dgm:t>
        <a:bodyPr/>
        <a:lstStyle/>
        <a:p>
          <a:endParaRPr lang="en-US"/>
        </a:p>
      </dgm:t>
    </dgm:pt>
    <dgm:pt modelId="{8F12E332-6BD4-4DAB-B83E-2F0AB3BF1D1A}" type="sibTrans" cxnId="{960625DD-BA8C-42AA-BB15-53D7B913AD87}">
      <dgm:prSet/>
      <dgm:spPr/>
      <dgm:t>
        <a:bodyPr/>
        <a:lstStyle/>
        <a:p>
          <a:endParaRPr lang="en-US"/>
        </a:p>
      </dgm:t>
    </dgm:pt>
    <dgm:pt modelId="{4AF4D9D9-E40A-4931-AF5B-2A94EE3C35A8}" type="pres">
      <dgm:prSet presAssocID="{60CD029F-F82D-4689-B128-35B1E11C1A57}" presName="Name0" presStyleCnt="0">
        <dgm:presLayoutVars>
          <dgm:dir/>
          <dgm:animLvl val="lvl"/>
          <dgm:resizeHandles val="exact"/>
        </dgm:presLayoutVars>
      </dgm:prSet>
      <dgm:spPr/>
      <dgm:t>
        <a:bodyPr/>
        <a:lstStyle/>
        <a:p>
          <a:endParaRPr lang="en-US"/>
        </a:p>
      </dgm:t>
    </dgm:pt>
    <dgm:pt modelId="{143961CE-B5D3-40AE-AC51-C920C1CDA2C9}" type="pres">
      <dgm:prSet presAssocID="{D5AD4FCC-637F-4036-B25E-B67770B4B9FF}" presName="boxAndChildren" presStyleCnt="0"/>
      <dgm:spPr/>
      <dgm:t>
        <a:bodyPr/>
        <a:lstStyle/>
        <a:p>
          <a:endParaRPr lang="en-US"/>
        </a:p>
      </dgm:t>
    </dgm:pt>
    <dgm:pt modelId="{CFF11808-2D2C-4DF0-AC88-DFB39E210C22}" type="pres">
      <dgm:prSet presAssocID="{D5AD4FCC-637F-4036-B25E-B67770B4B9FF}" presName="parentTextBox" presStyleLbl="node1" presStyleIdx="0" presStyleCnt="5"/>
      <dgm:spPr/>
      <dgm:t>
        <a:bodyPr/>
        <a:lstStyle/>
        <a:p>
          <a:endParaRPr lang="en-US"/>
        </a:p>
      </dgm:t>
    </dgm:pt>
    <dgm:pt modelId="{7238F667-C5CE-4EA0-B733-0B7FAD3D49F3}" type="pres">
      <dgm:prSet presAssocID="{4C72D1DD-46E4-4E60-90B0-8455FA9CFB62}" presName="sp" presStyleCnt="0"/>
      <dgm:spPr/>
      <dgm:t>
        <a:bodyPr/>
        <a:lstStyle/>
        <a:p>
          <a:endParaRPr lang="en-US"/>
        </a:p>
      </dgm:t>
    </dgm:pt>
    <dgm:pt modelId="{BDB06E82-44EF-4101-AB8F-534CDA0B7FC6}" type="pres">
      <dgm:prSet presAssocID="{4890A862-1BE6-4C77-9AD8-3007D2C98C7C}" presName="arrowAndChildren" presStyleCnt="0"/>
      <dgm:spPr/>
      <dgm:t>
        <a:bodyPr/>
        <a:lstStyle/>
        <a:p>
          <a:endParaRPr lang="en-US"/>
        </a:p>
      </dgm:t>
    </dgm:pt>
    <dgm:pt modelId="{97136A68-2A59-4E2C-8A81-EE31578082C0}" type="pres">
      <dgm:prSet presAssocID="{4890A862-1BE6-4C77-9AD8-3007D2C98C7C}" presName="parentTextArrow" presStyleLbl="node1" presStyleIdx="1" presStyleCnt="5"/>
      <dgm:spPr/>
      <dgm:t>
        <a:bodyPr/>
        <a:lstStyle/>
        <a:p>
          <a:endParaRPr lang="en-US"/>
        </a:p>
      </dgm:t>
    </dgm:pt>
    <dgm:pt modelId="{5DCB713F-8CE0-4C14-84EF-27654F720A15}" type="pres">
      <dgm:prSet presAssocID="{EA26982F-B4FB-4559-B3A7-B3A303E054CB}" presName="sp" presStyleCnt="0"/>
      <dgm:spPr/>
      <dgm:t>
        <a:bodyPr/>
        <a:lstStyle/>
        <a:p>
          <a:endParaRPr lang="en-US"/>
        </a:p>
      </dgm:t>
    </dgm:pt>
    <dgm:pt modelId="{CACFE48C-5606-4B06-B333-49A9F800461C}" type="pres">
      <dgm:prSet presAssocID="{8F680EBB-5253-4971-A992-6391FFC09931}" presName="arrowAndChildren" presStyleCnt="0"/>
      <dgm:spPr/>
      <dgm:t>
        <a:bodyPr/>
        <a:lstStyle/>
        <a:p>
          <a:endParaRPr lang="en-US"/>
        </a:p>
      </dgm:t>
    </dgm:pt>
    <dgm:pt modelId="{453983A2-4213-4A28-95BA-DE0E293013E6}" type="pres">
      <dgm:prSet presAssocID="{8F680EBB-5253-4971-A992-6391FFC09931}" presName="parentTextArrow" presStyleLbl="node1" presStyleIdx="2" presStyleCnt="5"/>
      <dgm:spPr/>
      <dgm:t>
        <a:bodyPr/>
        <a:lstStyle/>
        <a:p>
          <a:endParaRPr lang="en-US"/>
        </a:p>
      </dgm:t>
    </dgm:pt>
    <dgm:pt modelId="{14D4AE8D-7C21-4DEA-BA12-043EB8247657}" type="pres">
      <dgm:prSet presAssocID="{7A3AA5E6-06B5-4514-919E-273C4272D295}" presName="sp" presStyleCnt="0"/>
      <dgm:spPr/>
      <dgm:t>
        <a:bodyPr/>
        <a:lstStyle/>
        <a:p>
          <a:endParaRPr lang="en-US"/>
        </a:p>
      </dgm:t>
    </dgm:pt>
    <dgm:pt modelId="{F62AF77F-34C2-4724-BFA0-7D1B192AB441}" type="pres">
      <dgm:prSet presAssocID="{98115406-6F59-49B1-A5B9-A8C1DA1134CD}" presName="arrowAndChildren" presStyleCnt="0"/>
      <dgm:spPr/>
      <dgm:t>
        <a:bodyPr/>
        <a:lstStyle/>
        <a:p>
          <a:endParaRPr lang="en-US"/>
        </a:p>
      </dgm:t>
    </dgm:pt>
    <dgm:pt modelId="{2FC8655C-9C3F-4CC5-B803-F719464C1DB0}" type="pres">
      <dgm:prSet presAssocID="{98115406-6F59-49B1-A5B9-A8C1DA1134CD}" presName="parentTextArrow" presStyleLbl="node1" presStyleIdx="3" presStyleCnt="5"/>
      <dgm:spPr/>
      <dgm:t>
        <a:bodyPr/>
        <a:lstStyle/>
        <a:p>
          <a:endParaRPr lang="en-US"/>
        </a:p>
      </dgm:t>
    </dgm:pt>
    <dgm:pt modelId="{6F9A8292-9008-4AEA-9EF0-64763D8962D6}" type="pres">
      <dgm:prSet presAssocID="{A0C4B7D7-F216-4195-B57A-FD65E5AACF98}" presName="sp" presStyleCnt="0"/>
      <dgm:spPr/>
      <dgm:t>
        <a:bodyPr/>
        <a:lstStyle/>
        <a:p>
          <a:endParaRPr lang="en-US"/>
        </a:p>
      </dgm:t>
    </dgm:pt>
    <dgm:pt modelId="{D75FD772-78DB-4903-B4F9-CB2FD31C9732}" type="pres">
      <dgm:prSet presAssocID="{16D8BEB4-509A-4BA1-8223-79A6B8B00153}" presName="arrowAndChildren" presStyleCnt="0"/>
      <dgm:spPr/>
      <dgm:t>
        <a:bodyPr/>
        <a:lstStyle/>
        <a:p>
          <a:endParaRPr lang="en-US"/>
        </a:p>
      </dgm:t>
    </dgm:pt>
    <dgm:pt modelId="{118C4CCA-B2A6-4F94-88AC-A2D9048DB3F2}" type="pres">
      <dgm:prSet presAssocID="{16D8BEB4-509A-4BA1-8223-79A6B8B00153}" presName="parentTextArrow" presStyleLbl="node1" presStyleIdx="4" presStyleCnt="5"/>
      <dgm:spPr/>
      <dgm:t>
        <a:bodyPr/>
        <a:lstStyle/>
        <a:p>
          <a:endParaRPr lang="en-US"/>
        </a:p>
      </dgm:t>
    </dgm:pt>
  </dgm:ptLst>
  <dgm:cxnLst>
    <dgm:cxn modelId="{01068E8D-38BA-4F24-8600-0CD925D8CB73}" type="presOf" srcId="{4890A862-1BE6-4C77-9AD8-3007D2C98C7C}" destId="{97136A68-2A59-4E2C-8A81-EE31578082C0}" srcOrd="0" destOrd="0" presId="urn:microsoft.com/office/officeart/2005/8/layout/process4"/>
    <dgm:cxn modelId="{A98815E7-D6DA-4637-881D-B88FBBE40709}" srcId="{60CD029F-F82D-4689-B128-35B1E11C1A57}" destId="{16D8BEB4-509A-4BA1-8223-79A6B8B00153}" srcOrd="0" destOrd="0" parTransId="{02E6F926-CB3C-4818-B6EA-246EA6EE0823}" sibTransId="{A0C4B7D7-F216-4195-B57A-FD65E5AACF98}"/>
    <dgm:cxn modelId="{B723E5A1-94D3-4385-8AEA-1643258DD28F}" type="presOf" srcId="{D5AD4FCC-637F-4036-B25E-B67770B4B9FF}" destId="{CFF11808-2D2C-4DF0-AC88-DFB39E210C22}" srcOrd="0" destOrd="0" presId="urn:microsoft.com/office/officeart/2005/8/layout/process4"/>
    <dgm:cxn modelId="{6D5D0819-E79E-440A-823F-BB8E5D48C801}" type="presOf" srcId="{16D8BEB4-509A-4BA1-8223-79A6B8B00153}" destId="{118C4CCA-B2A6-4F94-88AC-A2D9048DB3F2}" srcOrd="0" destOrd="0" presId="urn:microsoft.com/office/officeart/2005/8/layout/process4"/>
    <dgm:cxn modelId="{DFA5F86E-A314-4993-A7C5-017DEC8A7B87}" type="presOf" srcId="{60CD029F-F82D-4689-B128-35B1E11C1A57}" destId="{4AF4D9D9-E40A-4931-AF5B-2A94EE3C35A8}" srcOrd="0" destOrd="0" presId="urn:microsoft.com/office/officeart/2005/8/layout/process4"/>
    <dgm:cxn modelId="{CB5671F9-942D-4EB9-B5CE-38B3700AFEC1}" srcId="{60CD029F-F82D-4689-B128-35B1E11C1A57}" destId="{98115406-6F59-49B1-A5B9-A8C1DA1134CD}" srcOrd="1" destOrd="0" parTransId="{F1E27385-140B-4D2D-AD09-E6D3DE3C2954}" sibTransId="{7A3AA5E6-06B5-4514-919E-273C4272D295}"/>
    <dgm:cxn modelId="{F7F445A4-88D9-4042-9971-FDC5ACDFC1E0}" type="presOf" srcId="{98115406-6F59-49B1-A5B9-A8C1DA1134CD}" destId="{2FC8655C-9C3F-4CC5-B803-F719464C1DB0}" srcOrd="0" destOrd="0" presId="urn:microsoft.com/office/officeart/2005/8/layout/process4"/>
    <dgm:cxn modelId="{4BB0F892-A636-4F12-88AD-066932C5BBE3}" srcId="{60CD029F-F82D-4689-B128-35B1E11C1A57}" destId="{4890A862-1BE6-4C77-9AD8-3007D2C98C7C}" srcOrd="3" destOrd="0" parTransId="{8A7704B0-CC6A-4E40-A8A7-6AC8F1BFEFFD}" sibTransId="{4C72D1DD-46E4-4E60-90B0-8455FA9CFB62}"/>
    <dgm:cxn modelId="{065A4FBD-6E0B-408D-A55A-A5BFE572C113}" type="presOf" srcId="{8F680EBB-5253-4971-A992-6391FFC09931}" destId="{453983A2-4213-4A28-95BA-DE0E293013E6}" srcOrd="0" destOrd="0" presId="urn:microsoft.com/office/officeart/2005/8/layout/process4"/>
    <dgm:cxn modelId="{960625DD-BA8C-42AA-BB15-53D7B913AD87}" srcId="{60CD029F-F82D-4689-B128-35B1E11C1A57}" destId="{D5AD4FCC-637F-4036-B25E-B67770B4B9FF}" srcOrd="4" destOrd="0" parTransId="{AB5CBF79-5546-4D1D-80ED-2B0813259780}" sibTransId="{8F12E332-6BD4-4DAB-B83E-2F0AB3BF1D1A}"/>
    <dgm:cxn modelId="{48E621E8-0A07-48DB-93A8-2E72D771252B}" srcId="{60CD029F-F82D-4689-B128-35B1E11C1A57}" destId="{8F680EBB-5253-4971-A992-6391FFC09931}" srcOrd="2" destOrd="0" parTransId="{3361D933-5B02-4662-B694-30788612E901}" sibTransId="{EA26982F-B4FB-4559-B3A7-B3A303E054CB}"/>
    <dgm:cxn modelId="{3D861BA3-BC23-4D06-91D9-7C4CC700D6E6}" type="presParOf" srcId="{4AF4D9D9-E40A-4931-AF5B-2A94EE3C35A8}" destId="{143961CE-B5D3-40AE-AC51-C920C1CDA2C9}" srcOrd="0" destOrd="0" presId="urn:microsoft.com/office/officeart/2005/8/layout/process4"/>
    <dgm:cxn modelId="{D979CDC3-249B-4640-825E-22BBA0C26486}" type="presParOf" srcId="{143961CE-B5D3-40AE-AC51-C920C1CDA2C9}" destId="{CFF11808-2D2C-4DF0-AC88-DFB39E210C22}" srcOrd="0" destOrd="0" presId="urn:microsoft.com/office/officeart/2005/8/layout/process4"/>
    <dgm:cxn modelId="{EC7098F0-575A-4DC4-9D70-9EBF88E85F2E}" type="presParOf" srcId="{4AF4D9D9-E40A-4931-AF5B-2A94EE3C35A8}" destId="{7238F667-C5CE-4EA0-B733-0B7FAD3D49F3}" srcOrd="1" destOrd="0" presId="urn:microsoft.com/office/officeart/2005/8/layout/process4"/>
    <dgm:cxn modelId="{DD948815-D1A9-4596-B6F8-A5183395890D}" type="presParOf" srcId="{4AF4D9D9-E40A-4931-AF5B-2A94EE3C35A8}" destId="{BDB06E82-44EF-4101-AB8F-534CDA0B7FC6}" srcOrd="2" destOrd="0" presId="urn:microsoft.com/office/officeart/2005/8/layout/process4"/>
    <dgm:cxn modelId="{AC273488-12AC-4382-80A5-40D2A77F6E55}" type="presParOf" srcId="{BDB06E82-44EF-4101-AB8F-534CDA0B7FC6}" destId="{97136A68-2A59-4E2C-8A81-EE31578082C0}" srcOrd="0" destOrd="0" presId="urn:microsoft.com/office/officeart/2005/8/layout/process4"/>
    <dgm:cxn modelId="{E22F9019-18C2-4BA0-BA8C-7F6B6304B946}" type="presParOf" srcId="{4AF4D9D9-E40A-4931-AF5B-2A94EE3C35A8}" destId="{5DCB713F-8CE0-4C14-84EF-27654F720A15}" srcOrd="3" destOrd="0" presId="urn:microsoft.com/office/officeart/2005/8/layout/process4"/>
    <dgm:cxn modelId="{C386C576-28C0-4910-8ACA-3EF7BE8CB5D5}" type="presParOf" srcId="{4AF4D9D9-E40A-4931-AF5B-2A94EE3C35A8}" destId="{CACFE48C-5606-4B06-B333-49A9F800461C}" srcOrd="4" destOrd="0" presId="urn:microsoft.com/office/officeart/2005/8/layout/process4"/>
    <dgm:cxn modelId="{5D64FE92-412A-4313-A5EF-571518DD0540}" type="presParOf" srcId="{CACFE48C-5606-4B06-B333-49A9F800461C}" destId="{453983A2-4213-4A28-95BA-DE0E293013E6}" srcOrd="0" destOrd="0" presId="urn:microsoft.com/office/officeart/2005/8/layout/process4"/>
    <dgm:cxn modelId="{55666B90-643A-4992-8857-94BCF0C298F4}" type="presParOf" srcId="{4AF4D9D9-E40A-4931-AF5B-2A94EE3C35A8}" destId="{14D4AE8D-7C21-4DEA-BA12-043EB8247657}" srcOrd="5" destOrd="0" presId="urn:microsoft.com/office/officeart/2005/8/layout/process4"/>
    <dgm:cxn modelId="{306D9F55-A995-4EE5-AEA9-08B97BE3F72C}" type="presParOf" srcId="{4AF4D9D9-E40A-4931-AF5B-2A94EE3C35A8}" destId="{F62AF77F-34C2-4724-BFA0-7D1B192AB441}" srcOrd="6" destOrd="0" presId="urn:microsoft.com/office/officeart/2005/8/layout/process4"/>
    <dgm:cxn modelId="{4424EEB0-3DAB-4C27-8BF8-B678E296519F}" type="presParOf" srcId="{F62AF77F-34C2-4724-BFA0-7D1B192AB441}" destId="{2FC8655C-9C3F-4CC5-B803-F719464C1DB0}" srcOrd="0" destOrd="0" presId="urn:microsoft.com/office/officeart/2005/8/layout/process4"/>
    <dgm:cxn modelId="{32479A6A-0E9A-4681-9F03-FAD5CE6496CD}" type="presParOf" srcId="{4AF4D9D9-E40A-4931-AF5B-2A94EE3C35A8}" destId="{6F9A8292-9008-4AEA-9EF0-64763D8962D6}" srcOrd="7" destOrd="0" presId="urn:microsoft.com/office/officeart/2005/8/layout/process4"/>
    <dgm:cxn modelId="{26ACD634-A650-44AA-B97F-398DE8BE1213}" type="presParOf" srcId="{4AF4D9D9-E40A-4931-AF5B-2A94EE3C35A8}" destId="{D75FD772-78DB-4903-B4F9-CB2FD31C9732}" srcOrd="8" destOrd="0" presId="urn:microsoft.com/office/officeart/2005/8/layout/process4"/>
    <dgm:cxn modelId="{C85E89B2-AFA7-4666-8861-717CDAAAB68E}" type="presParOf" srcId="{D75FD772-78DB-4903-B4F9-CB2FD31C9732}" destId="{118C4CCA-B2A6-4F94-88AC-A2D9048DB3F2}"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BE71141-B29C-4F1E-A6ED-AE188ED4E09C}" type="doc">
      <dgm:prSet loTypeId="urn:microsoft.com/office/officeart/2005/8/layout/vProcess5" loCatId="process" qsTypeId="urn:microsoft.com/office/officeart/2005/8/quickstyle/3d7" qsCatId="3D" csTypeId="urn:microsoft.com/office/officeart/2005/8/colors/colorful2" csCatId="colorful" phldr="1"/>
      <dgm:spPr/>
      <dgm:t>
        <a:bodyPr/>
        <a:lstStyle/>
        <a:p>
          <a:endParaRPr lang="en-US"/>
        </a:p>
      </dgm:t>
    </dgm:pt>
    <dgm:pt modelId="{C439BECF-2EAA-4B5F-A907-15ED6B6E632E}">
      <dgm:prSet/>
      <dgm:spPr/>
      <dgm:t>
        <a:bodyPr/>
        <a:lstStyle/>
        <a:p>
          <a:pPr rtl="0"/>
          <a:r>
            <a:rPr lang="en-US" dirty="0" smtClean="0"/>
            <a:t>Bridge between “suits” and “geeks”</a:t>
          </a:r>
          <a:endParaRPr lang="en-US" dirty="0"/>
        </a:p>
      </dgm:t>
    </dgm:pt>
    <dgm:pt modelId="{B44DC971-D769-423E-BA31-3B27E338DDDA}" type="parTrans" cxnId="{F767A09F-1934-4EEF-8E9F-DB7047CB0ACC}">
      <dgm:prSet/>
      <dgm:spPr/>
      <dgm:t>
        <a:bodyPr/>
        <a:lstStyle/>
        <a:p>
          <a:endParaRPr lang="en-US"/>
        </a:p>
      </dgm:t>
    </dgm:pt>
    <dgm:pt modelId="{3B757E21-7E4A-4A43-A1B7-D509C4C582D8}" type="sibTrans" cxnId="{F767A09F-1934-4EEF-8E9F-DB7047CB0ACC}">
      <dgm:prSet/>
      <dgm:spPr/>
      <dgm:t>
        <a:bodyPr/>
        <a:lstStyle/>
        <a:p>
          <a:endParaRPr lang="en-US"/>
        </a:p>
      </dgm:t>
    </dgm:pt>
    <dgm:pt modelId="{ED8334FF-ACB3-49C9-B99B-5A1A2B5BE49C}">
      <dgm:prSet/>
      <dgm:spPr/>
      <dgm:t>
        <a:bodyPr/>
        <a:lstStyle/>
        <a:p>
          <a:pPr rtl="0"/>
          <a:r>
            <a:rPr lang="en-US" dirty="0" smtClean="0"/>
            <a:t>You need a “geek in a suit”</a:t>
          </a:r>
          <a:endParaRPr lang="en-US" dirty="0"/>
        </a:p>
      </dgm:t>
    </dgm:pt>
    <dgm:pt modelId="{1F5495EE-1D42-4379-A4D6-2C36EB9C02E9}" type="parTrans" cxnId="{5CF20087-1463-4484-98DC-C9C416FA0415}">
      <dgm:prSet/>
      <dgm:spPr/>
      <dgm:t>
        <a:bodyPr/>
        <a:lstStyle/>
        <a:p>
          <a:endParaRPr lang="en-US"/>
        </a:p>
      </dgm:t>
    </dgm:pt>
    <dgm:pt modelId="{1CFD4A8B-A8C9-4B5E-8A72-B9B54E306715}" type="sibTrans" cxnId="{5CF20087-1463-4484-98DC-C9C416FA0415}">
      <dgm:prSet/>
      <dgm:spPr/>
      <dgm:t>
        <a:bodyPr/>
        <a:lstStyle/>
        <a:p>
          <a:endParaRPr lang="en-US"/>
        </a:p>
      </dgm:t>
    </dgm:pt>
    <dgm:pt modelId="{F97D1711-F5AB-4572-BDB2-0F7FA1902FCD}">
      <dgm:prSet/>
      <dgm:spPr/>
      <dgm:t>
        <a:bodyPr/>
        <a:lstStyle/>
        <a:p>
          <a:pPr rtl="0"/>
          <a:r>
            <a:rPr lang="en-US" dirty="0" smtClean="0"/>
            <a:t>You need (IMHO)… someone who sits at the boundary of IT and the business</a:t>
          </a:r>
          <a:endParaRPr lang="en-US" dirty="0"/>
        </a:p>
      </dgm:t>
    </dgm:pt>
    <dgm:pt modelId="{10927BB9-72A2-480B-94FA-2DD68F99A38F}" type="parTrans" cxnId="{724436BB-F5CE-4BAF-BDFD-86E2A2AA9E3E}">
      <dgm:prSet/>
      <dgm:spPr/>
      <dgm:t>
        <a:bodyPr/>
        <a:lstStyle/>
        <a:p>
          <a:endParaRPr lang="en-US"/>
        </a:p>
      </dgm:t>
    </dgm:pt>
    <dgm:pt modelId="{92E858DA-81EC-4304-A518-67B60F085627}" type="sibTrans" cxnId="{724436BB-F5CE-4BAF-BDFD-86E2A2AA9E3E}">
      <dgm:prSet/>
      <dgm:spPr/>
      <dgm:t>
        <a:bodyPr/>
        <a:lstStyle/>
        <a:p>
          <a:endParaRPr lang="en-US"/>
        </a:p>
      </dgm:t>
    </dgm:pt>
    <dgm:pt modelId="{44D259C3-D450-4ED8-BB94-4F434FFD9F96}" type="pres">
      <dgm:prSet presAssocID="{0BE71141-B29C-4F1E-A6ED-AE188ED4E09C}" presName="outerComposite" presStyleCnt="0">
        <dgm:presLayoutVars>
          <dgm:chMax val="5"/>
          <dgm:dir/>
          <dgm:resizeHandles val="exact"/>
        </dgm:presLayoutVars>
      </dgm:prSet>
      <dgm:spPr/>
      <dgm:t>
        <a:bodyPr/>
        <a:lstStyle/>
        <a:p>
          <a:endParaRPr lang="en-US"/>
        </a:p>
      </dgm:t>
    </dgm:pt>
    <dgm:pt modelId="{36A3DD13-A602-4F80-B52D-1F2465FC2803}" type="pres">
      <dgm:prSet presAssocID="{0BE71141-B29C-4F1E-A6ED-AE188ED4E09C}" presName="dummyMaxCanvas" presStyleCnt="0">
        <dgm:presLayoutVars/>
      </dgm:prSet>
      <dgm:spPr/>
      <dgm:t>
        <a:bodyPr/>
        <a:lstStyle/>
        <a:p>
          <a:endParaRPr lang="en-US"/>
        </a:p>
      </dgm:t>
    </dgm:pt>
    <dgm:pt modelId="{6BF67043-DDED-4364-9C0B-1A17C835A917}" type="pres">
      <dgm:prSet presAssocID="{0BE71141-B29C-4F1E-A6ED-AE188ED4E09C}" presName="ThreeNodes_1" presStyleLbl="node1" presStyleIdx="0" presStyleCnt="3">
        <dgm:presLayoutVars>
          <dgm:bulletEnabled val="1"/>
        </dgm:presLayoutVars>
      </dgm:prSet>
      <dgm:spPr/>
      <dgm:t>
        <a:bodyPr/>
        <a:lstStyle/>
        <a:p>
          <a:endParaRPr lang="en-US"/>
        </a:p>
      </dgm:t>
    </dgm:pt>
    <dgm:pt modelId="{48AE0077-71C5-48C2-96F1-57DE7F9F72F3}" type="pres">
      <dgm:prSet presAssocID="{0BE71141-B29C-4F1E-A6ED-AE188ED4E09C}" presName="ThreeNodes_2" presStyleLbl="node1" presStyleIdx="1" presStyleCnt="3">
        <dgm:presLayoutVars>
          <dgm:bulletEnabled val="1"/>
        </dgm:presLayoutVars>
      </dgm:prSet>
      <dgm:spPr/>
      <dgm:t>
        <a:bodyPr/>
        <a:lstStyle/>
        <a:p>
          <a:endParaRPr lang="en-US"/>
        </a:p>
      </dgm:t>
    </dgm:pt>
    <dgm:pt modelId="{E52C85E1-79BD-4E9F-8D95-07E14F68AB90}" type="pres">
      <dgm:prSet presAssocID="{0BE71141-B29C-4F1E-A6ED-AE188ED4E09C}" presName="ThreeNodes_3" presStyleLbl="node1" presStyleIdx="2" presStyleCnt="3">
        <dgm:presLayoutVars>
          <dgm:bulletEnabled val="1"/>
        </dgm:presLayoutVars>
      </dgm:prSet>
      <dgm:spPr/>
      <dgm:t>
        <a:bodyPr/>
        <a:lstStyle/>
        <a:p>
          <a:endParaRPr lang="en-US"/>
        </a:p>
      </dgm:t>
    </dgm:pt>
    <dgm:pt modelId="{D893935B-3FFA-48BF-905A-4E128E3ADEA4}" type="pres">
      <dgm:prSet presAssocID="{0BE71141-B29C-4F1E-A6ED-AE188ED4E09C}" presName="ThreeConn_1-2" presStyleLbl="fgAccFollowNode1" presStyleIdx="0" presStyleCnt="2">
        <dgm:presLayoutVars>
          <dgm:bulletEnabled val="1"/>
        </dgm:presLayoutVars>
      </dgm:prSet>
      <dgm:spPr/>
      <dgm:t>
        <a:bodyPr/>
        <a:lstStyle/>
        <a:p>
          <a:endParaRPr lang="en-US"/>
        </a:p>
      </dgm:t>
    </dgm:pt>
    <dgm:pt modelId="{9D17ADCC-3371-4F76-B326-2BC0ACC25823}" type="pres">
      <dgm:prSet presAssocID="{0BE71141-B29C-4F1E-A6ED-AE188ED4E09C}" presName="ThreeConn_2-3" presStyleLbl="fgAccFollowNode1" presStyleIdx="1" presStyleCnt="2">
        <dgm:presLayoutVars>
          <dgm:bulletEnabled val="1"/>
        </dgm:presLayoutVars>
      </dgm:prSet>
      <dgm:spPr/>
      <dgm:t>
        <a:bodyPr/>
        <a:lstStyle/>
        <a:p>
          <a:endParaRPr lang="en-US"/>
        </a:p>
      </dgm:t>
    </dgm:pt>
    <dgm:pt modelId="{5C159D23-A853-4DA0-AF61-AC0A2FCF5EF3}" type="pres">
      <dgm:prSet presAssocID="{0BE71141-B29C-4F1E-A6ED-AE188ED4E09C}" presName="ThreeNodes_1_text" presStyleLbl="node1" presStyleIdx="2" presStyleCnt="3">
        <dgm:presLayoutVars>
          <dgm:bulletEnabled val="1"/>
        </dgm:presLayoutVars>
      </dgm:prSet>
      <dgm:spPr/>
      <dgm:t>
        <a:bodyPr/>
        <a:lstStyle/>
        <a:p>
          <a:endParaRPr lang="en-US"/>
        </a:p>
      </dgm:t>
    </dgm:pt>
    <dgm:pt modelId="{1925BC68-1BCC-4AD3-BD3F-984003629B34}" type="pres">
      <dgm:prSet presAssocID="{0BE71141-B29C-4F1E-A6ED-AE188ED4E09C}" presName="ThreeNodes_2_text" presStyleLbl="node1" presStyleIdx="2" presStyleCnt="3">
        <dgm:presLayoutVars>
          <dgm:bulletEnabled val="1"/>
        </dgm:presLayoutVars>
      </dgm:prSet>
      <dgm:spPr/>
      <dgm:t>
        <a:bodyPr/>
        <a:lstStyle/>
        <a:p>
          <a:endParaRPr lang="en-US"/>
        </a:p>
      </dgm:t>
    </dgm:pt>
    <dgm:pt modelId="{626EDCFC-ED3A-4FE6-B2D7-449059DB8DF3}" type="pres">
      <dgm:prSet presAssocID="{0BE71141-B29C-4F1E-A6ED-AE188ED4E09C}" presName="ThreeNodes_3_text" presStyleLbl="node1" presStyleIdx="2" presStyleCnt="3">
        <dgm:presLayoutVars>
          <dgm:bulletEnabled val="1"/>
        </dgm:presLayoutVars>
      </dgm:prSet>
      <dgm:spPr/>
      <dgm:t>
        <a:bodyPr/>
        <a:lstStyle/>
        <a:p>
          <a:endParaRPr lang="en-US"/>
        </a:p>
      </dgm:t>
    </dgm:pt>
  </dgm:ptLst>
  <dgm:cxnLst>
    <dgm:cxn modelId="{F767A09F-1934-4EEF-8E9F-DB7047CB0ACC}" srcId="{0BE71141-B29C-4F1E-A6ED-AE188ED4E09C}" destId="{C439BECF-2EAA-4B5F-A907-15ED6B6E632E}" srcOrd="0" destOrd="0" parTransId="{B44DC971-D769-423E-BA31-3B27E338DDDA}" sibTransId="{3B757E21-7E4A-4A43-A1B7-D509C4C582D8}"/>
    <dgm:cxn modelId="{E5674921-B3E6-480C-BF3A-DBD2EAD33581}" type="presOf" srcId="{ED8334FF-ACB3-49C9-B99B-5A1A2B5BE49C}" destId="{48AE0077-71C5-48C2-96F1-57DE7F9F72F3}" srcOrd="0" destOrd="0" presId="urn:microsoft.com/office/officeart/2005/8/layout/vProcess5"/>
    <dgm:cxn modelId="{39622939-42D4-4A8A-91CC-7E847C320B4E}" type="presOf" srcId="{3B757E21-7E4A-4A43-A1B7-D509C4C582D8}" destId="{D893935B-3FFA-48BF-905A-4E128E3ADEA4}" srcOrd="0" destOrd="0" presId="urn:microsoft.com/office/officeart/2005/8/layout/vProcess5"/>
    <dgm:cxn modelId="{AB28BAC6-D7A3-424F-9F4C-1487DDA9B5DB}" type="presOf" srcId="{0BE71141-B29C-4F1E-A6ED-AE188ED4E09C}" destId="{44D259C3-D450-4ED8-BB94-4F434FFD9F96}" srcOrd="0" destOrd="0" presId="urn:microsoft.com/office/officeart/2005/8/layout/vProcess5"/>
    <dgm:cxn modelId="{D2E73C3D-36C2-40D1-829F-F7687849BCAC}" type="presOf" srcId="{1CFD4A8B-A8C9-4B5E-8A72-B9B54E306715}" destId="{9D17ADCC-3371-4F76-B326-2BC0ACC25823}" srcOrd="0" destOrd="0" presId="urn:microsoft.com/office/officeart/2005/8/layout/vProcess5"/>
    <dgm:cxn modelId="{376BB002-610A-4B9D-BDF8-1328F0B58465}" type="presOf" srcId="{F97D1711-F5AB-4572-BDB2-0F7FA1902FCD}" destId="{E52C85E1-79BD-4E9F-8D95-07E14F68AB90}" srcOrd="0" destOrd="0" presId="urn:microsoft.com/office/officeart/2005/8/layout/vProcess5"/>
    <dgm:cxn modelId="{955342DC-98EB-451F-9812-527113EDFEE7}" type="presOf" srcId="{ED8334FF-ACB3-49C9-B99B-5A1A2B5BE49C}" destId="{1925BC68-1BCC-4AD3-BD3F-984003629B34}" srcOrd="1" destOrd="0" presId="urn:microsoft.com/office/officeart/2005/8/layout/vProcess5"/>
    <dgm:cxn modelId="{5CF20087-1463-4484-98DC-C9C416FA0415}" srcId="{0BE71141-B29C-4F1E-A6ED-AE188ED4E09C}" destId="{ED8334FF-ACB3-49C9-B99B-5A1A2B5BE49C}" srcOrd="1" destOrd="0" parTransId="{1F5495EE-1D42-4379-A4D6-2C36EB9C02E9}" sibTransId="{1CFD4A8B-A8C9-4B5E-8A72-B9B54E306715}"/>
    <dgm:cxn modelId="{724436BB-F5CE-4BAF-BDFD-86E2A2AA9E3E}" srcId="{0BE71141-B29C-4F1E-A6ED-AE188ED4E09C}" destId="{F97D1711-F5AB-4572-BDB2-0F7FA1902FCD}" srcOrd="2" destOrd="0" parTransId="{10927BB9-72A2-480B-94FA-2DD68F99A38F}" sibTransId="{92E858DA-81EC-4304-A518-67B60F085627}"/>
    <dgm:cxn modelId="{A398306E-1CEE-449B-8832-49B4A8262696}" type="presOf" srcId="{F97D1711-F5AB-4572-BDB2-0F7FA1902FCD}" destId="{626EDCFC-ED3A-4FE6-B2D7-449059DB8DF3}" srcOrd="1" destOrd="0" presId="urn:microsoft.com/office/officeart/2005/8/layout/vProcess5"/>
    <dgm:cxn modelId="{E071E586-5B20-42AF-BF60-B4C00E74648B}" type="presOf" srcId="{C439BECF-2EAA-4B5F-A907-15ED6B6E632E}" destId="{5C159D23-A853-4DA0-AF61-AC0A2FCF5EF3}" srcOrd="1" destOrd="0" presId="urn:microsoft.com/office/officeart/2005/8/layout/vProcess5"/>
    <dgm:cxn modelId="{7FD00A32-F1D3-40E3-A46F-2DDBDCE530B2}" type="presOf" srcId="{C439BECF-2EAA-4B5F-A907-15ED6B6E632E}" destId="{6BF67043-DDED-4364-9C0B-1A17C835A917}" srcOrd="0" destOrd="0" presId="urn:microsoft.com/office/officeart/2005/8/layout/vProcess5"/>
    <dgm:cxn modelId="{42F7B747-1459-448B-829D-BCA10DDEFC37}" type="presParOf" srcId="{44D259C3-D450-4ED8-BB94-4F434FFD9F96}" destId="{36A3DD13-A602-4F80-B52D-1F2465FC2803}" srcOrd="0" destOrd="0" presId="urn:microsoft.com/office/officeart/2005/8/layout/vProcess5"/>
    <dgm:cxn modelId="{F3D738EF-BB67-4DF5-8A20-D9C532ABC498}" type="presParOf" srcId="{44D259C3-D450-4ED8-BB94-4F434FFD9F96}" destId="{6BF67043-DDED-4364-9C0B-1A17C835A917}" srcOrd="1" destOrd="0" presId="urn:microsoft.com/office/officeart/2005/8/layout/vProcess5"/>
    <dgm:cxn modelId="{AA4D4B7C-0AB6-46B0-93CA-CB63CCB302D8}" type="presParOf" srcId="{44D259C3-D450-4ED8-BB94-4F434FFD9F96}" destId="{48AE0077-71C5-48C2-96F1-57DE7F9F72F3}" srcOrd="2" destOrd="0" presId="urn:microsoft.com/office/officeart/2005/8/layout/vProcess5"/>
    <dgm:cxn modelId="{B42D69F5-2E4A-493C-8E90-6E25337FD5B3}" type="presParOf" srcId="{44D259C3-D450-4ED8-BB94-4F434FFD9F96}" destId="{E52C85E1-79BD-4E9F-8D95-07E14F68AB90}" srcOrd="3" destOrd="0" presId="urn:microsoft.com/office/officeart/2005/8/layout/vProcess5"/>
    <dgm:cxn modelId="{22F5554F-1D74-4B89-896F-453EA19AA982}" type="presParOf" srcId="{44D259C3-D450-4ED8-BB94-4F434FFD9F96}" destId="{D893935B-3FFA-48BF-905A-4E128E3ADEA4}" srcOrd="4" destOrd="0" presId="urn:microsoft.com/office/officeart/2005/8/layout/vProcess5"/>
    <dgm:cxn modelId="{94198822-2DBF-4057-ADF7-9D9BE5FE6684}" type="presParOf" srcId="{44D259C3-D450-4ED8-BB94-4F434FFD9F96}" destId="{9D17ADCC-3371-4F76-B326-2BC0ACC25823}" srcOrd="5" destOrd="0" presId="urn:microsoft.com/office/officeart/2005/8/layout/vProcess5"/>
    <dgm:cxn modelId="{1635EB96-E7AE-4EDA-B7D1-70926670D8B2}" type="presParOf" srcId="{44D259C3-D450-4ED8-BB94-4F434FFD9F96}" destId="{5C159D23-A853-4DA0-AF61-AC0A2FCF5EF3}" srcOrd="6" destOrd="0" presId="urn:microsoft.com/office/officeart/2005/8/layout/vProcess5"/>
    <dgm:cxn modelId="{998F65A8-8DD7-413A-A4A4-6DA624E670A2}" type="presParOf" srcId="{44D259C3-D450-4ED8-BB94-4F434FFD9F96}" destId="{1925BC68-1BCC-4AD3-BD3F-984003629B34}" srcOrd="7" destOrd="0" presId="urn:microsoft.com/office/officeart/2005/8/layout/vProcess5"/>
    <dgm:cxn modelId="{7539D21F-ECDC-43C5-B170-3D539D1A9DA7}" type="presParOf" srcId="{44D259C3-D450-4ED8-BB94-4F434FFD9F96}" destId="{626EDCFC-ED3A-4FE6-B2D7-449059DB8DF3}" srcOrd="8"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6091FC7-3709-4241-8F2E-71E35500E595}" type="doc">
      <dgm:prSet loTypeId="urn:microsoft.com/office/officeart/2005/8/layout/process4" loCatId="list" qsTypeId="urn:microsoft.com/office/officeart/2005/8/quickstyle/simple1#6" qsCatId="simple" csTypeId="urn:microsoft.com/office/officeart/2005/8/colors/colorful2" csCatId="colorful" phldr="1"/>
      <dgm:spPr/>
      <dgm:t>
        <a:bodyPr/>
        <a:lstStyle/>
        <a:p>
          <a:endParaRPr lang="en-US"/>
        </a:p>
      </dgm:t>
    </dgm:pt>
    <dgm:pt modelId="{433DF232-0D01-4601-A18F-598AC443F1FC}">
      <dgm:prSet custT="1"/>
      <dgm:spPr/>
      <dgm:t>
        <a:bodyPr/>
        <a:lstStyle/>
        <a:p>
          <a:pPr rtl="0"/>
          <a:r>
            <a:rPr lang="en-US" sz="2400" dirty="0" smtClean="0"/>
            <a:t>Communication/Seat at the table</a:t>
          </a:r>
          <a:endParaRPr lang="en-US" sz="2400" dirty="0"/>
        </a:p>
      </dgm:t>
    </dgm:pt>
    <dgm:pt modelId="{8ACB3EFB-9530-4E18-88C1-8877DBE2D0EF}" type="parTrans" cxnId="{5C809A15-0A06-47C1-B872-FB7782D20F62}">
      <dgm:prSet/>
      <dgm:spPr/>
      <dgm:t>
        <a:bodyPr/>
        <a:lstStyle/>
        <a:p>
          <a:endParaRPr lang="en-US"/>
        </a:p>
      </dgm:t>
    </dgm:pt>
    <dgm:pt modelId="{50E73AF8-BC1E-474E-9183-07CE04B27333}" type="sibTrans" cxnId="{5C809A15-0A06-47C1-B872-FB7782D20F62}">
      <dgm:prSet/>
      <dgm:spPr/>
      <dgm:t>
        <a:bodyPr/>
        <a:lstStyle/>
        <a:p>
          <a:endParaRPr lang="en-US"/>
        </a:p>
      </dgm:t>
    </dgm:pt>
    <dgm:pt modelId="{16516084-15E6-4B8D-BA80-C7FBA192ACB9}">
      <dgm:prSet custT="1"/>
      <dgm:spPr/>
      <dgm:t>
        <a:bodyPr/>
        <a:lstStyle/>
        <a:p>
          <a:pPr rtl="0"/>
          <a:r>
            <a:rPr lang="en-US" sz="2400" dirty="0" smtClean="0"/>
            <a:t>Your understanding of I.T. issues</a:t>
          </a:r>
          <a:endParaRPr lang="en-US" sz="2400" dirty="0"/>
        </a:p>
      </dgm:t>
    </dgm:pt>
    <dgm:pt modelId="{8E1E9DC3-729C-4648-94DB-89D43B0B366A}" type="parTrans" cxnId="{1A2C31EA-527B-4E7D-AAA2-9B3DE3AD3EFF}">
      <dgm:prSet/>
      <dgm:spPr/>
      <dgm:t>
        <a:bodyPr/>
        <a:lstStyle/>
        <a:p>
          <a:endParaRPr lang="en-US"/>
        </a:p>
      </dgm:t>
    </dgm:pt>
    <dgm:pt modelId="{5C9B0CB6-734E-49E8-84F6-E063BFF953B6}" type="sibTrans" cxnId="{1A2C31EA-527B-4E7D-AAA2-9B3DE3AD3EFF}">
      <dgm:prSet/>
      <dgm:spPr/>
      <dgm:t>
        <a:bodyPr/>
        <a:lstStyle/>
        <a:p>
          <a:endParaRPr lang="en-US"/>
        </a:p>
      </dgm:t>
    </dgm:pt>
    <dgm:pt modelId="{222AEAC2-253A-4814-95CA-D0FED2EE0EA4}">
      <dgm:prSet custT="1"/>
      <dgm:spPr/>
      <dgm:t>
        <a:bodyPr/>
        <a:lstStyle/>
        <a:p>
          <a:pPr rtl="0"/>
          <a:r>
            <a:rPr lang="en-US" sz="2400" dirty="0" smtClean="0"/>
            <a:t>Realistic demands and deadlines</a:t>
          </a:r>
          <a:endParaRPr lang="en-US" sz="2400" dirty="0"/>
        </a:p>
      </dgm:t>
    </dgm:pt>
    <dgm:pt modelId="{9682D60D-BB87-4AC7-A70E-353B61D655A3}" type="parTrans" cxnId="{C34A0AF1-C4C1-4C98-9434-074C451C82DC}">
      <dgm:prSet/>
      <dgm:spPr/>
      <dgm:t>
        <a:bodyPr/>
        <a:lstStyle/>
        <a:p>
          <a:endParaRPr lang="en-US"/>
        </a:p>
      </dgm:t>
    </dgm:pt>
    <dgm:pt modelId="{551F83A4-22F0-47A2-95BD-599CB7DA71B0}" type="sibTrans" cxnId="{C34A0AF1-C4C1-4C98-9434-074C451C82DC}">
      <dgm:prSet/>
      <dgm:spPr/>
      <dgm:t>
        <a:bodyPr/>
        <a:lstStyle/>
        <a:p>
          <a:endParaRPr lang="en-US"/>
        </a:p>
      </dgm:t>
    </dgm:pt>
    <dgm:pt modelId="{6C83BB07-A250-4D7C-B9CF-0549D421CDD6}">
      <dgm:prSet custT="1"/>
      <dgm:spPr/>
      <dgm:t>
        <a:bodyPr/>
        <a:lstStyle/>
        <a:p>
          <a:pPr rtl="0"/>
          <a:r>
            <a:rPr lang="en-US" sz="2400" dirty="0" smtClean="0"/>
            <a:t>Budgetary support</a:t>
          </a:r>
          <a:endParaRPr lang="en-US" sz="2400" dirty="0"/>
        </a:p>
      </dgm:t>
    </dgm:pt>
    <dgm:pt modelId="{F8F2F257-F822-4206-837B-74171D46E4EB}" type="parTrans" cxnId="{08F7E099-DBA3-4E18-93F5-5D69CFF2CF6D}">
      <dgm:prSet/>
      <dgm:spPr/>
      <dgm:t>
        <a:bodyPr/>
        <a:lstStyle/>
        <a:p>
          <a:endParaRPr lang="en-US"/>
        </a:p>
      </dgm:t>
    </dgm:pt>
    <dgm:pt modelId="{8728BE31-680D-43A5-94C6-F00BC11551C3}" type="sibTrans" cxnId="{08F7E099-DBA3-4E18-93F5-5D69CFF2CF6D}">
      <dgm:prSet/>
      <dgm:spPr/>
      <dgm:t>
        <a:bodyPr/>
        <a:lstStyle/>
        <a:p>
          <a:endParaRPr lang="en-US"/>
        </a:p>
      </dgm:t>
    </dgm:pt>
    <dgm:pt modelId="{3FB5F462-E643-47A0-A0D1-66EDDA4547A0}">
      <dgm:prSet custT="1"/>
      <dgm:spPr/>
      <dgm:t>
        <a:bodyPr/>
        <a:lstStyle/>
        <a:p>
          <a:pPr rtl="0"/>
          <a:r>
            <a:rPr lang="en-US" sz="2400" dirty="0" smtClean="0"/>
            <a:t>Taking ownership</a:t>
          </a:r>
          <a:endParaRPr lang="en-US" sz="2400" dirty="0"/>
        </a:p>
      </dgm:t>
    </dgm:pt>
    <dgm:pt modelId="{849B1583-2085-4B3F-9D4B-7913491D1996}" type="parTrans" cxnId="{464CD329-3D80-4A34-ABD2-42BE3F4ED203}">
      <dgm:prSet/>
      <dgm:spPr/>
      <dgm:t>
        <a:bodyPr/>
        <a:lstStyle/>
        <a:p>
          <a:endParaRPr lang="en-US"/>
        </a:p>
      </dgm:t>
    </dgm:pt>
    <dgm:pt modelId="{82CE9AAE-EE57-4730-A276-86C5D591029F}" type="sibTrans" cxnId="{464CD329-3D80-4A34-ABD2-42BE3F4ED203}">
      <dgm:prSet/>
      <dgm:spPr/>
      <dgm:t>
        <a:bodyPr/>
        <a:lstStyle/>
        <a:p>
          <a:endParaRPr lang="en-US"/>
        </a:p>
      </dgm:t>
    </dgm:pt>
    <dgm:pt modelId="{A997A014-AFAA-41CB-98F6-255E8EB8BBE5}">
      <dgm:prSet custT="1"/>
      <dgm:spPr/>
      <dgm:t>
        <a:bodyPr/>
        <a:lstStyle/>
        <a:p>
          <a:pPr rtl="0"/>
          <a:r>
            <a:rPr lang="en-US" sz="2400" dirty="0" smtClean="0"/>
            <a:t>Involvement &amp; Commitment- more than support</a:t>
          </a:r>
          <a:endParaRPr lang="en-US" sz="2400" dirty="0"/>
        </a:p>
      </dgm:t>
    </dgm:pt>
    <dgm:pt modelId="{5674E600-6551-4912-A851-8B8337453339}" type="parTrans" cxnId="{C1370CCF-EA61-45B5-9A39-51726FB37C8E}">
      <dgm:prSet/>
      <dgm:spPr/>
      <dgm:t>
        <a:bodyPr/>
        <a:lstStyle/>
        <a:p>
          <a:endParaRPr lang="en-US"/>
        </a:p>
      </dgm:t>
    </dgm:pt>
    <dgm:pt modelId="{E007B318-1CF9-4B3A-BD5D-78555DFBC029}" type="sibTrans" cxnId="{C1370CCF-EA61-45B5-9A39-51726FB37C8E}">
      <dgm:prSet/>
      <dgm:spPr/>
      <dgm:t>
        <a:bodyPr/>
        <a:lstStyle/>
        <a:p>
          <a:endParaRPr lang="en-US"/>
        </a:p>
      </dgm:t>
    </dgm:pt>
    <dgm:pt modelId="{107C9505-2765-4721-919F-A23F8BB12F3C}" type="pres">
      <dgm:prSet presAssocID="{E6091FC7-3709-4241-8F2E-71E35500E595}" presName="Name0" presStyleCnt="0">
        <dgm:presLayoutVars>
          <dgm:dir/>
          <dgm:animLvl val="lvl"/>
          <dgm:resizeHandles val="exact"/>
        </dgm:presLayoutVars>
      </dgm:prSet>
      <dgm:spPr/>
      <dgm:t>
        <a:bodyPr/>
        <a:lstStyle/>
        <a:p>
          <a:endParaRPr lang="en-US"/>
        </a:p>
      </dgm:t>
    </dgm:pt>
    <dgm:pt modelId="{3E35D552-0D6B-4007-8A00-8B068485AB21}" type="pres">
      <dgm:prSet presAssocID="{3FB5F462-E643-47A0-A0D1-66EDDA4547A0}" presName="boxAndChildren" presStyleCnt="0"/>
      <dgm:spPr/>
    </dgm:pt>
    <dgm:pt modelId="{8E4A8763-3F19-4D31-9580-6C4AD725339B}" type="pres">
      <dgm:prSet presAssocID="{3FB5F462-E643-47A0-A0D1-66EDDA4547A0}" presName="parentTextBox" presStyleLbl="node1" presStyleIdx="0" presStyleCnt="6"/>
      <dgm:spPr/>
      <dgm:t>
        <a:bodyPr/>
        <a:lstStyle/>
        <a:p>
          <a:endParaRPr lang="en-US"/>
        </a:p>
      </dgm:t>
    </dgm:pt>
    <dgm:pt modelId="{86779179-ACC8-4F97-BD1B-89006582B04E}" type="pres">
      <dgm:prSet presAssocID="{E007B318-1CF9-4B3A-BD5D-78555DFBC029}" presName="sp" presStyleCnt="0"/>
      <dgm:spPr/>
    </dgm:pt>
    <dgm:pt modelId="{1388DCDE-71C1-404E-A76E-BC2E7459B8B6}" type="pres">
      <dgm:prSet presAssocID="{A997A014-AFAA-41CB-98F6-255E8EB8BBE5}" presName="arrowAndChildren" presStyleCnt="0"/>
      <dgm:spPr/>
    </dgm:pt>
    <dgm:pt modelId="{B18517AB-D28B-4E91-98B0-BDB7EE20FD10}" type="pres">
      <dgm:prSet presAssocID="{A997A014-AFAA-41CB-98F6-255E8EB8BBE5}" presName="parentTextArrow" presStyleLbl="node1" presStyleIdx="1" presStyleCnt="6"/>
      <dgm:spPr/>
      <dgm:t>
        <a:bodyPr/>
        <a:lstStyle/>
        <a:p>
          <a:endParaRPr lang="en-US"/>
        </a:p>
      </dgm:t>
    </dgm:pt>
    <dgm:pt modelId="{41485733-C3BD-448E-8F3E-37587B036E17}" type="pres">
      <dgm:prSet presAssocID="{8728BE31-680D-43A5-94C6-F00BC11551C3}" presName="sp" presStyleCnt="0"/>
      <dgm:spPr/>
    </dgm:pt>
    <dgm:pt modelId="{DC8EAC26-36CC-44D4-8243-D53AD5CEAF78}" type="pres">
      <dgm:prSet presAssocID="{6C83BB07-A250-4D7C-B9CF-0549D421CDD6}" presName="arrowAndChildren" presStyleCnt="0"/>
      <dgm:spPr/>
    </dgm:pt>
    <dgm:pt modelId="{B0C2BED2-51AA-4DBC-A2D7-F1CA83AAD531}" type="pres">
      <dgm:prSet presAssocID="{6C83BB07-A250-4D7C-B9CF-0549D421CDD6}" presName="parentTextArrow" presStyleLbl="node1" presStyleIdx="2" presStyleCnt="6"/>
      <dgm:spPr/>
      <dgm:t>
        <a:bodyPr/>
        <a:lstStyle/>
        <a:p>
          <a:endParaRPr lang="en-US"/>
        </a:p>
      </dgm:t>
    </dgm:pt>
    <dgm:pt modelId="{DD21ACC4-304E-41F3-8264-01877B22A7E3}" type="pres">
      <dgm:prSet presAssocID="{551F83A4-22F0-47A2-95BD-599CB7DA71B0}" presName="sp" presStyleCnt="0"/>
      <dgm:spPr/>
    </dgm:pt>
    <dgm:pt modelId="{81F611E7-6DC2-4300-97DE-E3C118EDCA90}" type="pres">
      <dgm:prSet presAssocID="{222AEAC2-253A-4814-95CA-D0FED2EE0EA4}" presName="arrowAndChildren" presStyleCnt="0"/>
      <dgm:spPr/>
    </dgm:pt>
    <dgm:pt modelId="{4C726BB3-36D8-44D2-BF89-6202E545B320}" type="pres">
      <dgm:prSet presAssocID="{222AEAC2-253A-4814-95CA-D0FED2EE0EA4}" presName="parentTextArrow" presStyleLbl="node1" presStyleIdx="3" presStyleCnt="6"/>
      <dgm:spPr/>
      <dgm:t>
        <a:bodyPr/>
        <a:lstStyle/>
        <a:p>
          <a:endParaRPr lang="en-US"/>
        </a:p>
      </dgm:t>
    </dgm:pt>
    <dgm:pt modelId="{18B87DAA-2454-4EF1-9084-2D5A34CB2DA3}" type="pres">
      <dgm:prSet presAssocID="{5C9B0CB6-734E-49E8-84F6-E063BFF953B6}" presName="sp" presStyleCnt="0"/>
      <dgm:spPr/>
    </dgm:pt>
    <dgm:pt modelId="{9044F552-EDCC-4A40-A816-BA7C7CE55BB1}" type="pres">
      <dgm:prSet presAssocID="{16516084-15E6-4B8D-BA80-C7FBA192ACB9}" presName="arrowAndChildren" presStyleCnt="0"/>
      <dgm:spPr/>
    </dgm:pt>
    <dgm:pt modelId="{E6ED49D9-B98E-4276-8E1D-2485F3740299}" type="pres">
      <dgm:prSet presAssocID="{16516084-15E6-4B8D-BA80-C7FBA192ACB9}" presName="parentTextArrow" presStyleLbl="node1" presStyleIdx="4" presStyleCnt="6"/>
      <dgm:spPr/>
      <dgm:t>
        <a:bodyPr/>
        <a:lstStyle/>
        <a:p>
          <a:endParaRPr lang="en-US"/>
        </a:p>
      </dgm:t>
    </dgm:pt>
    <dgm:pt modelId="{A8F99BDB-18B0-4A7E-9F87-97006596EAE1}" type="pres">
      <dgm:prSet presAssocID="{50E73AF8-BC1E-474E-9183-07CE04B27333}" presName="sp" presStyleCnt="0"/>
      <dgm:spPr/>
    </dgm:pt>
    <dgm:pt modelId="{7BF65EA4-97D3-4594-9C18-8A2DE0B085C3}" type="pres">
      <dgm:prSet presAssocID="{433DF232-0D01-4601-A18F-598AC443F1FC}" presName="arrowAndChildren" presStyleCnt="0"/>
      <dgm:spPr/>
    </dgm:pt>
    <dgm:pt modelId="{F76032A5-53C7-4806-A4A3-8DF8444A2E56}" type="pres">
      <dgm:prSet presAssocID="{433DF232-0D01-4601-A18F-598AC443F1FC}" presName="parentTextArrow" presStyleLbl="node1" presStyleIdx="5" presStyleCnt="6"/>
      <dgm:spPr/>
      <dgm:t>
        <a:bodyPr/>
        <a:lstStyle/>
        <a:p>
          <a:endParaRPr lang="en-US"/>
        </a:p>
      </dgm:t>
    </dgm:pt>
  </dgm:ptLst>
  <dgm:cxnLst>
    <dgm:cxn modelId="{7C5A5A30-45A3-4F82-818D-0D3DF808C0F2}" type="presOf" srcId="{433DF232-0D01-4601-A18F-598AC443F1FC}" destId="{F76032A5-53C7-4806-A4A3-8DF8444A2E56}" srcOrd="0" destOrd="0" presId="urn:microsoft.com/office/officeart/2005/8/layout/process4"/>
    <dgm:cxn modelId="{315E36E1-AC67-4489-A4B0-7D2113C4EAD9}" type="presOf" srcId="{6C83BB07-A250-4D7C-B9CF-0549D421CDD6}" destId="{B0C2BED2-51AA-4DBC-A2D7-F1CA83AAD531}" srcOrd="0" destOrd="0" presId="urn:microsoft.com/office/officeart/2005/8/layout/process4"/>
    <dgm:cxn modelId="{0978056E-6620-4465-8AC3-CFC8DDB3C96F}" type="presOf" srcId="{16516084-15E6-4B8D-BA80-C7FBA192ACB9}" destId="{E6ED49D9-B98E-4276-8E1D-2485F3740299}" srcOrd="0" destOrd="0" presId="urn:microsoft.com/office/officeart/2005/8/layout/process4"/>
    <dgm:cxn modelId="{1A2C31EA-527B-4E7D-AAA2-9B3DE3AD3EFF}" srcId="{E6091FC7-3709-4241-8F2E-71E35500E595}" destId="{16516084-15E6-4B8D-BA80-C7FBA192ACB9}" srcOrd="1" destOrd="0" parTransId="{8E1E9DC3-729C-4648-94DB-89D43B0B366A}" sibTransId="{5C9B0CB6-734E-49E8-84F6-E063BFF953B6}"/>
    <dgm:cxn modelId="{464CD329-3D80-4A34-ABD2-42BE3F4ED203}" srcId="{E6091FC7-3709-4241-8F2E-71E35500E595}" destId="{3FB5F462-E643-47A0-A0D1-66EDDA4547A0}" srcOrd="5" destOrd="0" parTransId="{849B1583-2085-4B3F-9D4B-7913491D1996}" sibTransId="{82CE9AAE-EE57-4730-A276-86C5D591029F}"/>
    <dgm:cxn modelId="{24F1E282-CCB1-4382-BAB1-5E8604F48513}" type="presOf" srcId="{3FB5F462-E643-47A0-A0D1-66EDDA4547A0}" destId="{8E4A8763-3F19-4D31-9580-6C4AD725339B}" srcOrd="0" destOrd="0" presId="urn:microsoft.com/office/officeart/2005/8/layout/process4"/>
    <dgm:cxn modelId="{5C809A15-0A06-47C1-B872-FB7782D20F62}" srcId="{E6091FC7-3709-4241-8F2E-71E35500E595}" destId="{433DF232-0D01-4601-A18F-598AC443F1FC}" srcOrd="0" destOrd="0" parTransId="{8ACB3EFB-9530-4E18-88C1-8877DBE2D0EF}" sibTransId="{50E73AF8-BC1E-474E-9183-07CE04B27333}"/>
    <dgm:cxn modelId="{C31ADEE6-D66F-4240-90CA-710397A656D7}" type="presOf" srcId="{222AEAC2-253A-4814-95CA-D0FED2EE0EA4}" destId="{4C726BB3-36D8-44D2-BF89-6202E545B320}" srcOrd="0" destOrd="0" presId="urn:microsoft.com/office/officeart/2005/8/layout/process4"/>
    <dgm:cxn modelId="{C1370CCF-EA61-45B5-9A39-51726FB37C8E}" srcId="{E6091FC7-3709-4241-8F2E-71E35500E595}" destId="{A997A014-AFAA-41CB-98F6-255E8EB8BBE5}" srcOrd="4" destOrd="0" parTransId="{5674E600-6551-4912-A851-8B8337453339}" sibTransId="{E007B318-1CF9-4B3A-BD5D-78555DFBC029}"/>
    <dgm:cxn modelId="{6ADEE401-407A-4D43-958D-71AE71285246}" type="presOf" srcId="{E6091FC7-3709-4241-8F2E-71E35500E595}" destId="{107C9505-2765-4721-919F-A23F8BB12F3C}" srcOrd="0" destOrd="0" presId="urn:microsoft.com/office/officeart/2005/8/layout/process4"/>
    <dgm:cxn modelId="{6FBA2CCC-5F53-4E6A-8C1F-534690B8C108}" type="presOf" srcId="{A997A014-AFAA-41CB-98F6-255E8EB8BBE5}" destId="{B18517AB-D28B-4E91-98B0-BDB7EE20FD10}" srcOrd="0" destOrd="0" presId="urn:microsoft.com/office/officeart/2005/8/layout/process4"/>
    <dgm:cxn modelId="{C34A0AF1-C4C1-4C98-9434-074C451C82DC}" srcId="{E6091FC7-3709-4241-8F2E-71E35500E595}" destId="{222AEAC2-253A-4814-95CA-D0FED2EE0EA4}" srcOrd="2" destOrd="0" parTransId="{9682D60D-BB87-4AC7-A70E-353B61D655A3}" sibTransId="{551F83A4-22F0-47A2-95BD-599CB7DA71B0}"/>
    <dgm:cxn modelId="{08F7E099-DBA3-4E18-93F5-5D69CFF2CF6D}" srcId="{E6091FC7-3709-4241-8F2E-71E35500E595}" destId="{6C83BB07-A250-4D7C-B9CF-0549D421CDD6}" srcOrd="3" destOrd="0" parTransId="{F8F2F257-F822-4206-837B-74171D46E4EB}" sibTransId="{8728BE31-680D-43A5-94C6-F00BC11551C3}"/>
    <dgm:cxn modelId="{BB608627-E8D7-4FB2-B35D-794ADD13E9B2}" type="presParOf" srcId="{107C9505-2765-4721-919F-A23F8BB12F3C}" destId="{3E35D552-0D6B-4007-8A00-8B068485AB21}" srcOrd="0" destOrd="0" presId="urn:microsoft.com/office/officeart/2005/8/layout/process4"/>
    <dgm:cxn modelId="{C7F50765-D7A5-40A5-B0C4-3D343E8F43F8}" type="presParOf" srcId="{3E35D552-0D6B-4007-8A00-8B068485AB21}" destId="{8E4A8763-3F19-4D31-9580-6C4AD725339B}" srcOrd="0" destOrd="0" presId="urn:microsoft.com/office/officeart/2005/8/layout/process4"/>
    <dgm:cxn modelId="{C668DF24-4574-4AB9-9291-804544A12445}" type="presParOf" srcId="{107C9505-2765-4721-919F-A23F8BB12F3C}" destId="{86779179-ACC8-4F97-BD1B-89006582B04E}" srcOrd="1" destOrd="0" presId="urn:microsoft.com/office/officeart/2005/8/layout/process4"/>
    <dgm:cxn modelId="{2322EA01-69D1-4193-A3C5-03787DA20C22}" type="presParOf" srcId="{107C9505-2765-4721-919F-A23F8BB12F3C}" destId="{1388DCDE-71C1-404E-A76E-BC2E7459B8B6}" srcOrd="2" destOrd="0" presId="urn:microsoft.com/office/officeart/2005/8/layout/process4"/>
    <dgm:cxn modelId="{41794CA7-1D42-46D8-BEDE-F7E1AC6D9020}" type="presParOf" srcId="{1388DCDE-71C1-404E-A76E-BC2E7459B8B6}" destId="{B18517AB-D28B-4E91-98B0-BDB7EE20FD10}" srcOrd="0" destOrd="0" presId="urn:microsoft.com/office/officeart/2005/8/layout/process4"/>
    <dgm:cxn modelId="{2D66C97C-2D9B-4366-B511-38464CAB5D46}" type="presParOf" srcId="{107C9505-2765-4721-919F-A23F8BB12F3C}" destId="{41485733-C3BD-448E-8F3E-37587B036E17}" srcOrd="3" destOrd="0" presId="urn:microsoft.com/office/officeart/2005/8/layout/process4"/>
    <dgm:cxn modelId="{2536D83F-A22C-4EBB-A562-80E8648114D0}" type="presParOf" srcId="{107C9505-2765-4721-919F-A23F8BB12F3C}" destId="{DC8EAC26-36CC-44D4-8243-D53AD5CEAF78}" srcOrd="4" destOrd="0" presId="urn:microsoft.com/office/officeart/2005/8/layout/process4"/>
    <dgm:cxn modelId="{FF8D9000-EB89-471F-A0E5-3B881E95EC6F}" type="presParOf" srcId="{DC8EAC26-36CC-44D4-8243-D53AD5CEAF78}" destId="{B0C2BED2-51AA-4DBC-A2D7-F1CA83AAD531}" srcOrd="0" destOrd="0" presId="urn:microsoft.com/office/officeart/2005/8/layout/process4"/>
    <dgm:cxn modelId="{099D5D3A-295B-4C2F-9ACF-068EF7D1CD5A}" type="presParOf" srcId="{107C9505-2765-4721-919F-A23F8BB12F3C}" destId="{DD21ACC4-304E-41F3-8264-01877B22A7E3}" srcOrd="5" destOrd="0" presId="urn:microsoft.com/office/officeart/2005/8/layout/process4"/>
    <dgm:cxn modelId="{78FE46C0-28C7-42C6-A79C-F6BFAAAB01FA}" type="presParOf" srcId="{107C9505-2765-4721-919F-A23F8BB12F3C}" destId="{81F611E7-6DC2-4300-97DE-E3C118EDCA90}" srcOrd="6" destOrd="0" presId="urn:microsoft.com/office/officeart/2005/8/layout/process4"/>
    <dgm:cxn modelId="{EE8D7A46-4256-49F0-86FF-8B76A2D147AE}" type="presParOf" srcId="{81F611E7-6DC2-4300-97DE-E3C118EDCA90}" destId="{4C726BB3-36D8-44D2-BF89-6202E545B320}" srcOrd="0" destOrd="0" presId="urn:microsoft.com/office/officeart/2005/8/layout/process4"/>
    <dgm:cxn modelId="{BF970650-8E12-4B7D-B553-2C1D59BC9EDD}" type="presParOf" srcId="{107C9505-2765-4721-919F-A23F8BB12F3C}" destId="{18B87DAA-2454-4EF1-9084-2D5A34CB2DA3}" srcOrd="7" destOrd="0" presId="urn:microsoft.com/office/officeart/2005/8/layout/process4"/>
    <dgm:cxn modelId="{D69F347A-7C66-4CED-BB78-018938D6F637}" type="presParOf" srcId="{107C9505-2765-4721-919F-A23F8BB12F3C}" destId="{9044F552-EDCC-4A40-A816-BA7C7CE55BB1}" srcOrd="8" destOrd="0" presId="urn:microsoft.com/office/officeart/2005/8/layout/process4"/>
    <dgm:cxn modelId="{D8D64115-8190-4B90-B044-A7BBD0EE7A10}" type="presParOf" srcId="{9044F552-EDCC-4A40-A816-BA7C7CE55BB1}" destId="{E6ED49D9-B98E-4276-8E1D-2485F3740299}" srcOrd="0" destOrd="0" presId="urn:microsoft.com/office/officeart/2005/8/layout/process4"/>
    <dgm:cxn modelId="{772892B6-99D3-4E56-9032-12D415D47DEC}" type="presParOf" srcId="{107C9505-2765-4721-919F-A23F8BB12F3C}" destId="{A8F99BDB-18B0-4A7E-9F87-97006596EAE1}" srcOrd="9" destOrd="0" presId="urn:microsoft.com/office/officeart/2005/8/layout/process4"/>
    <dgm:cxn modelId="{D280718B-610D-43BF-A4AA-3CC40A3B0668}" type="presParOf" srcId="{107C9505-2765-4721-919F-A23F8BB12F3C}" destId="{7BF65EA4-97D3-4594-9C18-8A2DE0B085C3}" srcOrd="10" destOrd="0" presId="urn:microsoft.com/office/officeart/2005/8/layout/process4"/>
    <dgm:cxn modelId="{7CABAAF2-E505-4B15-B8ED-434DD09E9D5D}" type="presParOf" srcId="{7BF65EA4-97D3-4594-9C18-8A2DE0B085C3}" destId="{F76032A5-53C7-4806-A4A3-8DF8444A2E56}"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62DD99-3199-40E9-B60D-C88617DE009C}">
      <dsp:nvSpPr>
        <dsp:cNvPr id="0" name=""/>
        <dsp:cNvSpPr/>
      </dsp:nvSpPr>
      <dsp:spPr>
        <a:xfrm>
          <a:off x="0" y="20991"/>
          <a:ext cx="8229600" cy="795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dirty="0" smtClean="0"/>
            <a:t>MBA, Dominican, January 2009</a:t>
          </a:r>
          <a:endParaRPr lang="en-US" sz="3400" kern="1200" dirty="0"/>
        </a:p>
      </dsp:txBody>
      <dsp:txXfrm>
        <a:off x="0" y="20991"/>
        <a:ext cx="8229600" cy="795600"/>
      </dsp:txXfrm>
    </dsp:sp>
    <dsp:sp modelId="{CBD2FE89-0B61-4F64-A0CB-BB963B01254B}">
      <dsp:nvSpPr>
        <dsp:cNvPr id="0" name=""/>
        <dsp:cNvSpPr/>
      </dsp:nvSpPr>
      <dsp:spPr>
        <a:xfrm>
          <a:off x="0" y="914511"/>
          <a:ext cx="8229600" cy="795600"/>
        </a:xfrm>
        <a:prstGeom prst="roundRect">
          <a:avLst/>
        </a:prstGeom>
        <a:solidFill>
          <a:schemeClr val="accent2">
            <a:hueOff val="-2266801"/>
            <a:satOff val="1309"/>
            <a:lumOff val="-24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dirty="0" smtClean="0"/>
            <a:t>Application developer, ERP specialist</a:t>
          </a:r>
          <a:endParaRPr lang="en-US" sz="3400" kern="1200" dirty="0"/>
        </a:p>
      </dsp:txBody>
      <dsp:txXfrm>
        <a:off x="0" y="914511"/>
        <a:ext cx="8229600" cy="795600"/>
      </dsp:txXfrm>
    </dsp:sp>
    <dsp:sp modelId="{ABF4F26D-0F86-4795-A968-7968BB4126D1}">
      <dsp:nvSpPr>
        <dsp:cNvPr id="0" name=""/>
        <dsp:cNvSpPr/>
      </dsp:nvSpPr>
      <dsp:spPr>
        <a:xfrm>
          <a:off x="0" y="1808031"/>
          <a:ext cx="8229600" cy="795600"/>
        </a:xfrm>
        <a:prstGeom prst="roundRect">
          <a:avLst/>
        </a:prstGeom>
        <a:solidFill>
          <a:schemeClr val="accent2">
            <a:hueOff val="-4533601"/>
            <a:satOff val="2618"/>
            <a:lumOff val="-480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dirty="0" smtClean="0"/>
            <a:t>I.T. since 1977, management since 1982</a:t>
          </a:r>
          <a:endParaRPr lang="en-US" sz="3400" kern="1200" dirty="0"/>
        </a:p>
      </dsp:txBody>
      <dsp:txXfrm>
        <a:off x="0" y="1808031"/>
        <a:ext cx="8229600" cy="795600"/>
      </dsp:txXfrm>
    </dsp:sp>
    <dsp:sp modelId="{04897E9F-6A52-4B9D-848B-DDEDD564B407}">
      <dsp:nvSpPr>
        <dsp:cNvPr id="0" name=""/>
        <dsp:cNvSpPr/>
      </dsp:nvSpPr>
      <dsp:spPr>
        <a:xfrm>
          <a:off x="0" y="2701551"/>
          <a:ext cx="8229600" cy="795600"/>
        </a:xfrm>
        <a:prstGeom prst="roundRect">
          <a:avLst/>
        </a:prstGeom>
        <a:solidFill>
          <a:schemeClr val="accent2">
            <a:hueOff val="-6800402"/>
            <a:satOff val="3927"/>
            <a:lumOff val="-720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dirty="0" smtClean="0"/>
            <a:t>Manufacturing since 1980</a:t>
          </a:r>
          <a:endParaRPr lang="en-US" sz="3400" kern="1200" dirty="0"/>
        </a:p>
      </dsp:txBody>
      <dsp:txXfrm>
        <a:off x="0" y="2701551"/>
        <a:ext cx="8229600" cy="795600"/>
      </dsp:txXfrm>
    </dsp:sp>
    <dsp:sp modelId="{4F7C451B-9832-4916-B617-E15470B831F2}">
      <dsp:nvSpPr>
        <dsp:cNvPr id="0" name=""/>
        <dsp:cNvSpPr/>
      </dsp:nvSpPr>
      <dsp:spPr>
        <a:xfrm>
          <a:off x="0" y="3595071"/>
          <a:ext cx="8229600" cy="795600"/>
        </a:xfrm>
        <a:prstGeom prst="roundRect">
          <a:avLst/>
        </a:prstGeom>
        <a:solidFill>
          <a:schemeClr val="accent2">
            <a:hueOff val="-9067202"/>
            <a:satOff val="5236"/>
            <a:lumOff val="-960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dirty="0" smtClean="0"/>
            <a:t>Former high school science teacher</a:t>
          </a:r>
          <a:endParaRPr lang="en-US" sz="3400" kern="1200" dirty="0"/>
        </a:p>
      </dsp:txBody>
      <dsp:txXfrm>
        <a:off x="0" y="3595071"/>
        <a:ext cx="8229600" cy="79560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4E2F7E-8E07-4186-878E-6FB93631E724}">
      <dsp:nvSpPr>
        <dsp:cNvPr id="0" name=""/>
        <dsp:cNvSpPr/>
      </dsp:nvSpPr>
      <dsp:spPr>
        <a:xfrm>
          <a:off x="0" y="3788086"/>
          <a:ext cx="8229600" cy="62146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Small amount of hands-on development</a:t>
          </a:r>
          <a:endParaRPr lang="en-US" sz="2200" kern="1200" dirty="0"/>
        </a:p>
      </dsp:txBody>
      <dsp:txXfrm>
        <a:off x="0" y="3788086"/>
        <a:ext cx="8229600" cy="621467"/>
      </dsp:txXfrm>
    </dsp:sp>
    <dsp:sp modelId="{2A970BEE-FF4D-4E03-8AF8-75F977A437E4}">
      <dsp:nvSpPr>
        <dsp:cNvPr id="0" name=""/>
        <dsp:cNvSpPr/>
      </dsp:nvSpPr>
      <dsp:spPr>
        <a:xfrm rot="10800000">
          <a:off x="0" y="2841591"/>
          <a:ext cx="8229600" cy="95581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Strategy and planning</a:t>
          </a:r>
          <a:endParaRPr lang="en-US" sz="2200" kern="1200" dirty="0"/>
        </a:p>
      </dsp:txBody>
      <dsp:txXfrm rot="10800000">
        <a:off x="0" y="2841591"/>
        <a:ext cx="8229600" cy="955816"/>
      </dsp:txXfrm>
    </dsp:sp>
    <dsp:sp modelId="{84F79EF3-4A42-44E6-80F3-3BAC4B995D23}">
      <dsp:nvSpPr>
        <dsp:cNvPr id="0" name=""/>
        <dsp:cNvSpPr/>
      </dsp:nvSpPr>
      <dsp:spPr>
        <a:xfrm rot="10800000">
          <a:off x="0" y="1895097"/>
          <a:ext cx="8229600" cy="95581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Project management</a:t>
          </a:r>
          <a:endParaRPr lang="en-US" sz="2200" kern="1200" dirty="0"/>
        </a:p>
      </dsp:txBody>
      <dsp:txXfrm rot="10800000">
        <a:off x="0" y="1895097"/>
        <a:ext cx="8229600" cy="955816"/>
      </dsp:txXfrm>
    </dsp:sp>
    <dsp:sp modelId="{51BFC08F-A5F0-410C-B2E3-8404DF6D49C0}">
      <dsp:nvSpPr>
        <dsp:cNvPr id="0" name=""/>
        <dsp:cNvSpPr/>
      </dsp:nvSpPr>
      <dsp:spPr>
        <a:xfrm rot="10800000">
          <a:off x="0" y="948603"/>
          <a:ext cx="8229600" cy="95581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Budget control</a:t>
          </a:r>
          <a:endParaRPr lang="en-US" sz="2200" kern="1200" dirty="0"/>
        </a:p>
      </dsp:txBody>
      <dsp:txXfrm rot="10800000">
        <a:off x="0" y="948603"/>
        <a:ext cx="8229600" cy="955816"/>
      </dsp:txXfrm>
    </dsp:sp>
    <dsp:sp modelId="{68C0688C-8CAE-4990-B2AA-4083122FC7B0}">
      <dsp:nvSpPr>
        <dsp:cNvPr id="0" name=""/>
        <dsp:cNvSpPr/>
      </dsp:nvSpPr>
      <dsp:spPr>
        <a:xfrm rot="10800000">
          <a:off x="0" y="2108"/>
          <a:ext cx="8229600" cy="955816"/>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Coordinate internal and external efforts</a:t>
          </a:r>
          <a:endParaRPr lang="en-US" sz="2200" kern="1200" dirty="0"/>
        </a:p>
      </dsp:txBody>
      <dsp:txXfrm rot="10800000">
        <a:off x="0" y="2108"/>
        <a:ext cx="8229600" cy="95581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7174FD9-F05E-4BC3-A9C4-3CBB783AB1E0}">
      <dsp:nvSpPr>
        <dsp:cNvPr id="0" name=""/>
        <dsp:cNvSpPr/>
      </dsp:nvSpPr>
      <dsp:spPr>
        <a:xfrm rot="16200000">
          <a:off x="954484" y="-954484"/>
          <a:ext cx="2205831" cy="4114800"/>
        </a:xfrm>
        <a:prstGeom prst="round1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US" sz="2900" kern="1200" dirty="0" smtClean="0"/>
            <a:t>Not IT professionals</a:t>
          </a:r>
          <a:endParaRPr lang="en-US" sz="2900" kern="1200" dirty="0"/>
        </a:p>
      </dsp:txBody>
      <dsp:txXfrm rot="16200000">
        <a:off x="1230213" y="-1230213"/>
        <a:ext cx="1654373" cy="4114800"/>
      </dsp:txXfrm>
    </dsp:sp>
    <dsp:sp modelId="{71F0C474-6633-4825-A529-5164B9095F13}">
      <dsp:nvSpPr>
        <dsp:cNvPr id="0" name=""/>
        <dsp:cNvSpPr/>
      </dsp:nvSpPr>
      <dsp:spPr>
        <a:xfrm>
          <a:off x="4114800" y="0"/>
          <a:ext cx="4114800" cy="2205831"/>
        </a:xfrm>
        <a:prstGeom prst="round1Rect">
          <a:avLst/>
        </a:prstGeom>
        <a:solidFill>
          <a:schemeClr val="accent2">
            <a:hueOff val="-3022401"/>
            <a:satOff val="1745"/>
            <a:lumOff val="-320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US" sz="2900" kern="1200" dirty="0" smtClean="0"/>
            <a:t>International Business</a:t>
          </a:r>
          <a:br>
            <a:rPr lang="en-US" sz="2900" kern="1200" dirty="0" smtClean="0"/>
          </a:br>
          <a:r>
            <a:rPr lang="en-US" sz="2900" kern="1200" dirty="0" smtClean="0"/>
            <a:t>Entrepreneurship</a:t>
          </a:r>
          <a:endParaRPr lang="en-US" sz="2900" kern="1200" dirty="0"/>
        </a:p>
      </dsp:txBody>
      <dsp:txXfrm>
        <a:off x="4114800" y="0"/>
        <a:ext cx="4114800" cy="1654373"/>
      </dsp:txXfrm>
    </dsp:sp>
    <dsp:sp modelId="{932BA588-2B65-4A8D-8280-E461FA739FC6}">
      <dsp:nvSpPr>
        <dsp:cNvPr id="0" name=""/>
        <dsp:cNvSpPr/>
      </dsp:nvSpPr>
      <dsp:spPr>
        <a:xfrm rot="10800000">
          <a:off x="0" y="2205831"/>
          <a:ext cx="4114800" cy="2205831"/>
        </a:xfrm>
        <a:prstGeom prst="round1Rect">
          <a:avLst/>
        </a:prstGeom>
        <a:solidFill>
          <a:schemeClr val="accent2">
            <a:hueOff val="-6044802"/>
            <a:satOff val="3491"/>
            <a:lumOff val="-640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US" sz="2900" kern="1200" dirty="0" smtClean="0"/>
            <a:t>Finance</a:t>
          </a:r>
          <a:br>
            <a:rPr lang="en-US" sz="2900" kern="1200" dirty="0" smtClean="0"/>
          </a:br>
          <a:r>
            <a:rPr lang="en-US" sz="2900" kern="1200" dirty="0" smtClean="0"/>
            <a:t>Accounting</a:t>
          </a:r>
          <a:endParaRPr lang="en-US" sz="2900" kern="1200" dirty="0"/>
        </a:p>
      </dsp:txBody>
      <dsp:txXfrm rot="10800000">
        <a:off x="0" y="2757288"/>
        <a:ext cx="4114800" cy="1654373"/>
      </dsp:txXfrm>
    </dsp:sp>
    <dsp:sp modelId="{B7D3E95B-7D05-4992-AC01-E541D1B0A300}">
      <dsp:nvSpPr>
        <dsp:cNvPr id="0" name=""/>
        <dsp:cNvSpPr/>
      </dsp:nvSpPr>
      <dsp:spPr>
        <a:xfrm rot="5400000">
          <a:off x="5069284" y="1251346"/>
          <a:ext cx="2205831" cy="4114800"/>
        </a:xfrm>
        <a:prstGeom prst="round1Rect">
          <a:avLst/>
        </a:prstGeom>
        <a:solidFill>
          <a:schemeClr val="accent2">
            <a:hueOff val="-9067202"/>
            <a:satOff val="5236"/>
            <a:lumOff val="-960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rtl="0">
            <a:lnSpc>
              <a:spcPct val="90000"/>
            </a:lnSpc>
            <a:spcBef>
              <a:spcPct val="0"/>
            </a:spcBef>
            <a:spcAft>
              <a:spcPct val="35000"/>
            </a:spcAft>
          </a:pPr>
          <a:r>
            <a:rPr lang="en-US" sz="2900" kern="1200" dirty="0" smtClean="0"/>
            <a:t>Marketing</a:t>
          </a:r>
          <a:br>
            <a:rPr lang="en-US" sz="2900" kern="1200" dirty="0" smtClean="0"/>
          </a:br>
          <a:r>
            <a:rPr lang="en-US" sz="2900" kern="1200" dirty="0" smtClean="0"/>
            <a:t>Other</a:t>
          </a:r>
          <a:endParaRPr lang="en-US" sz="2900" kern="1200" dirty="0"/>
        </a:p>
      </dsp:txBody>
      <dsp:txXfrm rot="5400000">
        <a:off x="5345013" y="1527075"/>
        <a:ext cx="1654373" cy="4114800"/>
      </dsp:txXfrm>
    </dsp:sp>
    <dsp:sp modelId="{FCAA9BF2-9408-43E0-9EF4-A06060C95F55}">
      <dsp:nvSpPr>
        <dsp:cNvPr id="0" name=""/>
        <dsp:cNvSpPr/>
      </dsp:nvSpPr>
      <dsp:spPr>
        <a:xfrm>
          <a:off x="2880359" y="1654373"/>
          <a:ext cx="2468880" cy="1102915"/>
        </a:xfrm>
        <a:prstGeom prst="roundRect">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en-US" sz="2900" kern="1200" dirty="0" smtClean="0"/>
            <a:t>Assumptions</a:t>
          </a:r>
          <a:endParaRPr lang="en-US" sz="2900" kern="1200" dirty="0"/>
        </a:p>
      </dsp:txBody>
      <dsp:txXfrm>
        <a:off x="2880359" y="1654373"/>
        <a:ext cx="2468880" cy="1102915"/>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FA63E1-46E8-4B60-8457-F9BF6F5AD635}">
      <dsp:nvSpPr>
        <dsp:cNvPr id="0" name=""/>
        <dsp:cNvSpPr/>
      </dsp:nvSpPr>
      <dsp:spPr>
        <a:xfrm>
          <a:off x="0" y="3320891"/>
          <a:ext cx="8229600" cy="108999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Good News: There are thousands of management positions in SMBs</a:t>
          </a:r>
          <a:endParaRPr lang="en-US" sz="2600" kern="1200" dirty="0"/>
        </a:p>
      </dsp:txBody>
      <dsp:txXfrm>
        <a:off x="0" y="3320891"/>
        <a:ext cx="8229600" cy="1089990"/>
      </dsp:txXfrm>
    </dsp:sp>
    <dsp:sp modelId="{15D67330-241B-4508-BBB4-5A86E53DD4F6}">
      <dsp:nvSpPr>
        <dsp:cNvPr id="0" name=""/>
        <dsp:cNvSpPr/>
      </dsp:nvSpPr>
      <dsp:spPr>
        <a:xfrm rot="10800000">
          <a:off x="0" y="1660835"/>
          <a:ext cx="8229600" cy="1676405"/>
        </a:xfrm>
        <a:prstGeom prst="upArrowCallout">
          <a:avLst/>
        </a:prstGeom>
        <a:solidFill>
          <a:schemeClr val="accent4">
            <a:hueOff val="4822484"/>
            <a:satOff val="-4333"/>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Bad news:You’re probably not going to be one of them</a:t>
          </a:r>
          <a:endParaRPr lang="en-US" sz="2600" kern="1200" dirty="0"/>
        </a:p>
      </dsp:txBody>
      <dsp:txXfrm rot="10800000">
        <a:off x="0" y="1660835"/>
        <a:ext cx="8229600" cy="1676405"/>
      </dsp:txXfrm>
    </dsp:sp>
    <dsp:sp modelId="{719BB75A-7B3D-411A-A20E-C9E495560C0D}">
      <dsp:nvSpPr>
        <dsp:cNvPr id="0" name=""/>
        <dsp:cNvSpPr/>
      </dsp:nvSpPr>
      <dsp:spPr>
        <a:xfrm rot="10800000">
          <a:off x="0" y="779"/>
          <a:ext cx="8229600" cy="1676405"/>
        </a:xfrm>
        <a:prstGeom prst="upArrowCallout">
          <a:avLst/>
        </a:prstGeom>
        <a:solidFill>
          <a:schemeClr val="accent4">
            <a:hueOff val="9644967"/>
            <a:satOff val="-8667"/>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Business schools think they’re training students to be Fortune 500 CEOs</a:t>
          </a:r>
          <a:endParaRPr lang="en-US" sz="2600" kern="1200" dirty="0"/>
        </a:p>
      </dsp:txBody>
      <dsp:txXfrm rot="10800000">
        <a:off x="0" y="779"/>
        <a:ext cx="8229600" cy="167640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4DC465D-4226-4E44-93B3-0EA3B868BA30}">
      <dsp:nvSpPr>
        <dsp:cNvPr id="0" name=""/>
        <dsp:cNvSpPr/>
      </dsp:nvSpPr>
      <dsp:spPr>
        <a:xfrm rot="21300000">
          <a:off x="25254" y="1737516"/>
          <a:ext cx="8179091" cy="936629"/>
        </a:xfrm>
        <a:prstGeom prst="mathMinus">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11B9B8-1E82-4A93-B2AA-FF9249604D0D}">
      <dsp:nvSpPr>
        <dsp:cNvPr id="0" name=""/>
        <dsp:cNvSpPr/>
      </dsp:nvSpPr>
      <dsp:spPr>
        <a:xfrm>
          <a:off x="987552" y="220583"/>
          <a:ext cx="2468880" cy="1764664"/>
        </a:xfrm>
        <a:prstGeom prst="downArrow">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25F834-6105-48C4-8A4C-CC79A64CDA06}">
      <dsp:nvSpPr>
        <dsp:cNvPr id="0" name=""/>
        <dsp:cNvSpPr/>
      </dsp:nvSpPr>
      <dsp:spPr>
        <a:xfrm>
          <a:off x="4361687" y="0"/>
          <a:ext cx="2633472" cy="1852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lvl="0" algn="ctr" defTabSz="1511300" rtl="0">
            <a:lnSpc>
              <a:spcPct val="90000"/>
            </a:lnSpc>
            <a:spcBef>
              <a:spcPct val="0"/>
            </a:spcBef>
            <a:spcAft>
              <a:spcPct val="35000"/>
            </a:spcAft>
          </a:pPr>
          <a:r>
            <a:rPr lang="en-US" sz="3400" kern="1200" dirty="0" smtClean="0"/>
            <a:t>I.T’s obligations to you</a:t>
          </a:r>
          <a:endParaRPr lang="en-US" sz="3400" kern="1200" dirty="0"/>
        </a:p>
      </dsp:txBody>
      <dsp:txXfrm>
        <a:off x="4361687" y="0"/>
        <a:ext cx="2633472" cy="1852898"/>
      </dsp:txXfrm>
    </dsp:sp>
    <dsp:sp modelId="{94B4C10E-8BF6-497A-80A5-07AFFBDD392D}">
      <dsp:nvSpPr>
        <dsp:cNvPr id="0" name=""/>
        <dsp:cNvSpPr/>
      </dsp:nvSpPr>
      <dsp:spPr>
        <a:xfrm>
          <a:off x="4773168" y="2426414"/>
          <a:ext cx="2468880" cy="1764664"/>
        </a:xfrm>
        <a:prstGeom prst="upArrow">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C62407-9392-450B-B1CC-3D84DBE67F7E}">
      <dsp:nvSpPr>
        <dsp:cNvPr id="0" name=""/>
        <dsp:cNvSpPr/>
      </dsp:nvSpPr>
      <dsp:spPr>
        <a:xfrm>
          <a:off x="1234440" y="2558763"/>
          <a:ext cx="2633472" cy="1852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808" tIns="241808" rIns="241808" bIns="241808" numCol="1" spcCol="1270" anchor="ctr" anchorCtr="0">
          <a:noAutofit/>
        </a:bodyPr>
        <a:lstStyle/>
        <a:p>
          <a:pPr lvl="0" algn="ctr" defTabSz="1511300" rtl="0">
            <a:lnSpc>
              <a:spcPct val="90000"/>
            </a:lnSpc>
            <a:spcBef>
              <a:spcPct val="0"/>
            </a:spcBef>
            <a:spcAft>
              <a:spcPct val="35000"/>
            </a:spcAft>
          </a:pPr>
          <a:r>
            <a:rPr lang="en-US" sz="3400" kern="1200" dirty="0" smtClean="0"/>
            <a:t>Your obligations to I.T.</a:t>
          </a:r>
          <a:endParaRPr lang="en-US" sz="3400" kern="1200" dirty="0"/>
        </a:p>
      </dsp:txBody>
      <dsp:txXfrm>
        <a:off x="1234440" y="2558763"/>
        <a:ext cx="2633472" cy="1852898"/>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72C975-B5E9-4300-B367-7C101DDE668C}">
      <dsp:nvSpPr>
        <dsp:cNvPr id="0" name=""/>
        <dsp:cNvSpPr/>
      </dsp:nvSpPr>
      <dsp:spPr>
        <a:xfrm>
          <a:off x="0" y="0"/>
          <a:ext cx="4411662" cy="441166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7CC6C6-17FD-4D54-A02F-DC7EC295517C}">
      <dsp:nvSpPr>
        <dsp:cNvPr id="0" name=""/>
        <dsp:cNvSpPr/>
      </dsp:nvSpPr>
      <dsp:spPr>
        <a:xfrm>
          <a:off x="2205831" y="0"/>
          <a:ext cx="6023768" cy="441166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Choosing I.T. Management</a:t>
          </a:r>
          <a:endParaRPr lang="en-US" sz="3300" kern="1200" dirty="0"/>
        </a:p>
      </dsp:txBody>
      <dsp:txXfrm>
        <a:off x="2205831" y="0"/>
        <a:ext cx="6023768" cy="705865"/>
      </dsp:txXfrm>
    </dsp:sp>
    <dsp:sp modelId="{D70008B7-0FFD-409C-81D0-3822BABD743A}">
      <dsp:nvSpPr>
        <dsp:cNvPr id="0" name=""/>
        <dsp:cNvSpPr/>
      </dsp:nvSpPr>
      <dsp:spPr>
        <a:xfrm>
          <a:off x="463224" y="705865"/>
          <a:ext cx="3485212" cy="348521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AC03B4-9049-4B45-8D96-D4551771557B}">
      <dsp:nvSpPr>
        <dsp:cNvPr id="0" name=""/>
        <dsp:cNvSpPr/>
      </dsp:nvSpPr>
      <dsp:spPr>
        <a:xfrm>
          <a:off x="2205831" y="705865"/>
          <a:ext cx="6023768" cy="348521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What I.T. owes you</a:t>
          </a:r>
          <a:endParaRPr lang="en-US" sz="3300" kern="1200" dirty="0"/>
        </a:p>
      </dsp:txBody>
      <dsp:txXfrm>
        <a:off x="2205831" y="705865"/>
        <a:ext cx="6023768" cy="705865"/>
      </dsp:txXfrm>
    </dsp:sp>
    <dsp:sp modelId="{91D771B1-B6DF-4AA8-95A0-F0D49879356A}">
      <dsp:nvSpPr>
        <dsp:cNvPr id="0" name=""/>
        <dsp:cNvSpPr/>
      </dsp:nvSpPr>
      <dsp:spPr>
        <a:xfrm>
          <a:off x="926449" y="1411731"/>
          <a:ext cx="2558763" cy="2558763"/>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BF0BF1-9687-4367-A4EB-2E1BF4DE47E7}">
      <dsp:nvSpPr>
        <dsp:cNvPr id="0" name=""/>
        <dsp:cNvSpPr/>
      </dsp:nvSpPr>
      <dsp:spPr>
        <a:xfrm>
          <a:off x="2205831" y="1411731"/>
          <a:ext cx="6023768" cy="255876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What you owe I.T.</a:t>
          </a:r>
          <a:endParaRPr lang="en-US" sz="3300" kern="1200" dirty="0"/>
        </a:p>
      </dsp:txBody>
      <dsp:txXfrm>
        <a:off x="2205831" y="1411731"/>
        <a:ext cx="6023768" cy="705865"/>
      </dsp:txXfrm>
    </dsp:sp>
    <dsp:sp modelId="{EA8DF395-E27A-4B7B-A367-C4F980C2ABEA}">
      <dsp:nvSpPr>
        <dsp:cNvPr id="0" name=""/>
        <dsp:cNvSpPr/>
      </dsp:nvSpPr>
      <dsp:spPr>
        <a:xfrm>
          <a:off x="1389673" y="2117597"/>
          <a:ext cx="1632314" cy="163231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FE7EDE-C6E3-4898-9649-AC329DC2B528}">
      <dsp:nvSpPr>
        <dsp:cNvPr id="0" name=""/>
        <dsp:cNvSpPr/>
      </dsp:nvSpPr>
      <dsp:spPr>
        <a:xfrm>
          <a:off x="2205831" y="2117597"/>
          <a:ext cx="6023768" cy="163231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Questions</a:t>
          </a:r>
          <a:endParaRPr lang="en-US" sz="3300" kern="1200" dirty="0"/>
        </a:p>
      </dsp:txBody>
      <dsp:txXfrm>
        <a:off x="2205831" y="2117597"/>
        <a:ext cx="6023768" cy="705865"/>
      </dsp:txXfrm>
    </dsp:sp>
    <dsp:sp modelId="{826CE4F1-3F96-4A1D-A2FA-76F7AB30D51B}">
      <dsp:nvSpPr>
        <dsp:cNvPr id="0" name=""/>
        <dsp:cNvSpPr/>
      </dsp:nvSpPr>
      <dsp:spPr>
        <a:xfrm>
          <a:off x="1852898" y="2823463"/>
          <a:ext cx="705865" cy="705865"/>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33F57F-819F-4F3D-A03F-F24CD763CD69}">
      <dsp:nvSpPr>
        <dsp:cNvPr id="0" name=""/>
        <dsp:cNvSpPr/>
      </dsp:nvSpPr>
      <dsp:spPr>
        <a:xfrm>
          <a:off x="2205831" y="2823463"/>
          <a:ext cx="6023768" cy="70586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kern="1200" dirty="0" smtClean="0"/>
            <a:t>Contact Info</a:t>
          </a:r>
          <a:endParaRPr lang="en-US" sz="3300" kern="1200" dirty="0"/>
        </a:p>
      </dsp:txBody>
      <dsp:txXfrm>
        <a:off x="2205831" y="2823463"/>
        <a:ext cx="6023768" cy="705865"/>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FF11808-2D2C-4DF0-AC88-DFB39E210C22}">
      <dsp:nvSpPr>
        <dsp:cNvPr id="0" name=""/>
        <dsp:cNvSpPr/>
      </dsp:nvSpPr>
      <dsp:spPr>
        <a:xfrm>
          <a:off x="0" y="3788086"/>
          <a:ext cx="8229600" cy="62146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Exhibits pattern of growth</a:t>
          </a:r>
          <a:endParaRPr lang="en-US" sz="2200" kern="1200" dirty="0"/>
        </a:p>
      </dsp:txBody>
      <dsp:txXfrm>
        <a:off x="0" y="3788086"/>
        <a:ext cx="8229600" cy="621467"/>
      </dsp:txXfrm>
    </dsp:sp>
    <dsp:sp modelId="{97136A68-2A59-4E2C-8A81-EE31578082C0}">
      <dsp:nvSpPr>
        <dsp:cNvPr id="0" name=""/>
        <dsp:cNvSpPr/>
      </dsp:nvSpPr>
      <dsp:spPr>
        <a:xfrm rot="10800000">
          <a:off x="0" y="2841591"/>
          <a:ext cx="8229600" cy="955816"/>
        </a:xfrm>
        <a:prstGeom prst="upArrowCallout">
          <a:avLst/>
        </a:prstGeom>
        <a:gradFill rotWithShape="0">
          <a:gsLst>
            <a:gs pos="0">
              <a:schemeClr val="accent2">
                <a:hueOff val="-2266801"/>
                <a:satOff val="1309"/>
                <a:lumOff val="-2402"/>
                <a:alphaOff val="0"/>
                <a:shade val="51000"/>
                <a:satMod val="130000"/>
              </a:schemeClr>
            </a:gs>
            <a:gs pos="80000">
              <a:schemeClr val="accent2">
                <a:hueOff val="-2266801"/>
                <a:satOff val="1309"/>
                <a:lumOff val="-2402"/>
                <a:alphaOff val="0"/>
                <a:shade val="93000"/>
                <a:satMod val="130000"/>
              </a:schemeClr>
            </a:gs>
            <a:gs pos="100000">
              <a:schemeClr val="accent2">
                <a:hueOff val="-2266801"/>
                <a:satOff val="1309"/>
                <a:lumOff val="-240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Customer service orientation</a:t>
          </a:r>
          <a:endParaRPr lang="en-US" sz="2200" kern="1200" dirty="0"/>
        </a:p>
      </dsp:txBody>
      <dsp:txXfrm rot="10800000">
        <a:off x="0" y="2841591"/>
        <a:ext cx="8229600" cy="955816"/>
      </dsp:txXfrm>
    </dsp:sp>
    <dsp:sp modelId="{453983A2-4213-4A28-95BA-DE0E293013E6}">
      <dsp:nvSpPr>
        <dsp:cNvPr id="0" name=""/>
        <dsp:cNvSpPr/>
      </dsp:nvSpPr>
      <dsp:spPr>
        <a:xfrm rot="10800000">
          <a:off x="0" y="1895097"/>
          <a:ext cx="8229600" cy="955816"/>
        </a:xfrm>
        <a:prstGeom prst="upArrowCallout">
          <a:avLst/>
        </a:prstGeom>
        <a:gradFill rotWithShape="0">
          <a:gsLst>
            <a:gs pos="0">
              <a:schemeClr val="accent2">
                <a:hueOff val="-4533601"/>
                <a:satOff val="2618"/>
                <a:lumOff val="-4804"/>
                <a:alphaOff val="0"/>
                <a:shade val="51000"/>
                <a:satMod val="130000"/>
              </a:schemeClr>
            </a:gs>
            <a:gs pos="80000">
              <a:schemeClr val="accent2">
                <a:hueOff val="-4533601"/>
                <a:satOff val="2618"/>
                <a:lumOff val="-4804"/>
                <a:alphaOff val="0"/>
                <a:shade val="93000"/>
                <a:satMod val="130000"/>
              </a:schemeClr>
            </a:gs>
            <a:gs pos="100000">
              <a:schemeClr val="accent2">
                <a:hueOff val="-4533601"/>
                <a:satOff val="2618"/>
                <a:lumOff val="-480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Communication &amp; “People Skills”</a:t>
          </a:r>
          <a:endParaRPr lang="en-US" sz="2200" kern="1200" dirty="0"/>
        </a:p>
      </dsp:txBody>
      <dsp:txXfrm rot="10800000">
        <a:off x="0" y="1895097"/>
        <a:ext cx="8229600" cy="955816"/>
      </dsp:txXfrm>
    </dsp:sp>
    <dsp:sp modelId="{2FC8655C-9C3F-4CC5-B803-F719464C1DB0}">
      <dsp:nvSpPr>
        <dsp:cNvPr id="0" name=""/>
        <dsp:cNvSpPr/>
      </dsp:nvSpPr>
      <dsp:spPr>
        <a:xfrm rot="10800000">
          <a:off x="0" y="948603"/>
          <a:ext cx="8229600" cy="955816"/>
        </a:xfrm>
        <a:prstGeom prst="upArrowCallout">
          <a:avLst/>
        </a:prstGeom>
        <a:gradFill rotWithShape="0">
          <a:gsLst>
            <a:gs pos="0">
              <a:schemeClr val="accent2">
                <a:hueOff val="-6800402"/>
                <a:satOff val="3927"/>
                <a:lumOff val="-7205"/>
                <a:alphaOff val="0"/>
                <a:shade val="51000"/>
                <a:satMod val="130000"/>
              </a:schemeClr>
            </a:gs>
            <a:gs pos="80000">
              <a:schemeClr val="accent2">
                <a:hueOff val="-6800402"/>
                <a:satOff val="3927"/>
                <a:lumOff val="-7205"/>
                <a:alphaOff val="0"/>
                <a:shade val="93000"/>
                <a:satMod val="130000"/>
              </a:schemeClr>
            </a:gs>
            <a:gs pos="100000">
              <a:schemeClr val="accent2">
                <a:hueOff val="-6800402"/>
                <a:satOff val="3927"/>
                <a:lumOff val="-720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Business skills</a:t>
          </a:r>
          <a:endParaRPr lang="en-US" sz="2200" kern="1200" dirty="0"/>
        </a:p>
      </dsp:txBody>
      <dsp:txXfrm rot="10800000">
        <a:off x="0" y="948603"/>
        <a:ext cx="8229600" cy="955816"/>
      </dsp:txXfrm>
    </dsp:sp>
    <dsp:sp modelId="{118C4CCA-B2A6-4F94-88AC-A2D9048DB3F2}">
      <dsp:nvSpPr>
        <dsp:cNvPr id="0" name=""/>
        <dsp:cNvSpPr/>
      </dsp:nvSpPr>
      <dsp:spPr>
        <a:xfrm rot="10800000">
          <a:off x="0" y="2108"/>
          <a:ext cx="8229600" cy="955816"/>
        </a:xfrm>
        <a:prstGeom prst="upArrowCallout">
          <a:avLst/>
        </a:prstGeom>
        <a:gradFill rotWithShape="0">
          <a:gsLst>
            <a:gs pos="0">
              <a:schemeClr val="accent2">
                <a:hueOff val="-9067202"/>
                <a:satOff val="5236"/>
                <a:lumOff val="-9607"/>
                <a:alphaOff val="0"/>
                <a:shade val="51000"/>
                <a:satMod val="130000"/>
              </a:schemeClr>
            </a:gs>
            <a:gs pos="80000">
              <a:schemeClr val="accent2">
                <a:hueOff val="-9067202"/>
                <a:satOff val="5236"/>
                <a:lumOff val="-9607"/>
                <a:alphaOff val="0"/>
                <a:shade val="93000"/>
                <a:satMod val="130000"/>
              </a:schemeClr>
            </a:gs>
            <a:gs pos="100000">
              <a:schemeClr val="accent2">
                <a:hueOff val="-9067202"/>
                <a:satOff val="5236"/>
                <a:lumOff val="-960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kern="1200" dirty="0" smtClean="0"/>
            <a:t>Don’t necessarily promote the best tech</a:t>
          </a:r>
          <a:endParaRPr lang="en-US" sz="2200" kern="1200" dirty="0"/>
        </a:p>
      </dsp:txBody>
      <dsp:txXfrm rot="10800000">
        <a:off x="0" y="2108"/>
        <a:ext cx="8229600" cy="955816"/>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BF67043-DDED-4364-9C0B-1A17C835A917}">
      <dsp:nvSpPr>
        <dsp:cNvPr id="0" name=""/>
        <dsp:cNvSpPr/>
      </dsp:nvSpPr>
      <dsp:spPr>
        <a:xfrm>
          <a:off x="0" y="0"/>
          <a:ext cx="6995160" cy="1323498"/>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Bridge between “suits” and “geeks”</a:t>
          </a:r>
          <a:endParaRPr lang="en-US" sz="2600" kern="1200" dirty="0"/>
        </a:p>
      </dsp:txBody>
      <dsp:txXfrm>
        <a:off x="0" y="0"/>
        <a:ext cx="5644529" cy="1323498"/>
      </dsp:txXfrm>
    </dsp:sp>
    <dsp:sp modelId="{48AE0077-71C5-48C2-96F1-57DE7F9F72F3}">
      <dsp:nvSpPr>
        <dsp:cNvPr id="0" name=""/>
        <dsp:cNvSpPr/>
      </dsp:nvSpPr>
      <dsp:spPr>
        <a:xfrm>
          <a:off x="617219" y="1544081"/>
          <a:ext cx="6995160" cy="1323498"/>
        </a:xfrm>
        <a:prstGeom prst="roundRect">
          <a:avLst>
            <a:gd name="adj" fmla="val 10000"/>
          </a:avLst>
        </a:prstGeom>
        <a:solidFill>
          <a:schemeClr val="accent2">
            <a:hueOff val="-4533601"/>
            <a:satOff val="2618"/>
            <a:lumOff val="-4804"/>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You need a “geek in a suit”</a:t>
          </a:r>
          <a:endParaRPr lang="en-US" sz="2600" kern="1200" dirty="0"/>
        </a:p>
      </dsp:txBody>
      <dsp:txXfrm>
        <a:off x="617219" y="1544081"/>
        <a:ext cx="5517665" cy="1323498"/>
      </dsp:txXfrm>
    </dsp:sp>
    <dsp:sp modelId="{E52C85E1-79BD-4E9F-8D95-07E14F68AB90}">
      <dsp:nvSpPr>
        <dsp:cNvPr id="0" name=""/>
        <dsp:cNvSpPr/>
      </dsp:nvSpPr>
      <dsp:spPr>
        <a:xfrm>
          <a:off x="1234439" y="3088163"/>
          <a:ext cx="6995160" cy="1323498"/>
        </a:xfrm>
        <a:prstGeom prst="roundRect">
          <a:avLst>
            <a:gd name="adj" fmla="val 10000"/>
          </a:avLst>
        </a:prstGeom>
        <a:solidFill>
          <a:schemeClr val="accent2">
            <a:hueOff val="-9067202"/>
            <a:satOff val="5236"/>
            <a:lumOff val="-960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You need (IMHO)… someone who sits at the boundary of IT and the business</a:t>
          </a:r>
          <a:endParaRPr lang="en-US" sz="2600" kern="1200" dirty="0"/>
        </a:p>
      </dsp:txBody>
      <dsp:txXfrm>
        <a:off x="1234439" y="3088163"/>
        <a:ext cx="5517665" cy="1323498"/>
      </dsp:txXfrm>
    </dsp:sp>
    <dsp:sp modelId="{D893935B-3FFA-48BF-905A-4E128E3ADEA4}">
      <dsp:nvSpPr>
        <dsp:cNvPr id="0" name=""/>
        <dsp:cNvSpPr/>
      </dsp:nvSpPr>
      <dsp:spPr>
        <a:xfrm>
          <a:off x="6134885" y="1003653"/>
          <a:ext cx="860274" cy="860274"/>
        </a:xfrm>
        <a:prstGeom prst="downArrow">
          <a:avLst>
            <a:gd name="adj1" fmla="val 55000"/>
            <a:gd name="adj2" fmla="val 45000"/>
          </a:avLst>
        </a:prstGeom>
        <a:solidFill>
          <a:schemeClr val="accent2">
            <a:tint val="40000"/>
            <a:alpha val="9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134885" y="1003653"/>
        <a:ext cx="860274" cy="860274"/>
      </dsp:txXfrm>
    </dsp:sp>
    <dsp:sp modelId="{9D17ADCC-3371-4F76-B326-2BC0ACC25823}">
      <dsp:nvSpPr>
        <dsp:cNvPr id="0" name=""/>
        <dsp:cNvSpPr/>
      </dsp:nvSpPr>
      <dsp:spPr>
        <a:xfrm>
          <a:off x="6752105" y="2538911"/>
          <a:ext cx="860274" cy="860274"/>
        </a:xfrm>
        <a:prstGeom prst="downArrow">
          <a:avLst>
            <a:gd name="adj1" fmla="val 55000"/>
            <a:gd name="adj2" fmla="val 45000"/>
          </a:avLst>
        </a:prstGeom>
        <a:solidFill>
          <a:schemeClr val="accent2">
            <a:tint val="40000"/>
            <a:alpha val="90000"/>
            <a:hueOff val="-8695070"/>
            <a:satOff val="-10141"/>
            <a:lumOff val="-1691"/>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752105" y="2538911"/>
        <a:ext cx="860274" cy="860274"/>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4A8763-3F19-4D31-9580-6C4AD725339B}">
      <dsp:nvSpPr>
        <dsp:cNvPr id="0" name=""/>
        <dsp:cNvSpPr/>
      </dsp:nvSpPr>
      <dsp:spPr>
        <a:xfrm>
          <a:off x="0" y="3897968"/>
          <a:ext cx="8229600" cy="511606"/>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Taking ownership</a:t>
          </a:r>
          <a:endParaRPr lang="en-US" sz="2400" kern="1200" dirty="0"/>
        </a:p>
      </dsp:txBody>
      <dsp:txXfrm>
        <a:off x="0" y="3897968"/>
        <a:ext cx="8229600" cy="511606"/>
      </dsp:txXfrm>
    </dsp:sp>
    <dsp:sp modelId="{B18517AB-D28B-4E91-98B0-BDB7EE20FD10}">
      <dsp:nvSpPr>
        <dsp:cNvPr id="0" name=""/>
        <dsp:cNvSpPr/>
      </dsp:nvSpPr>
      <dsp:spPr>
        <a:xfrm rot="10800000">
          <a:off x="0" y="3118792"/>
          <a:ext cx="8229600" cy="786850"/>
        </a:xfrm>
        <a:prstGeom prst="upArrowCallout">
          <a:avLst/>
        </a:prstGeom>
        <a:solidFill>
          <a:schemeClr val="accent2">
            <a:hueOff val="-1813441"/>
            <a:satOff val="1047"/>
            <a:lumOff val="-19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Involvement &amp; Commitment- more than support</a:t>
          </a:r>
          <a:endParaRPr lang="en-US" sz="2400" kern="1200" dirty="0"/>
        </a:p>
      </dsp:txBody>
      <dsp:txXfrm rot="10800000">
        <a:off x="0" y="3118792"/>
        <a:ext cx="8229600" cy="786850"/>
      </dsp:txXfrm>
    </dsp:sp>
    <dsp:sp modelId="{B0C2BED2-51AA-4DBC-A2D7-F1CA83AAD531}">
      <dsp:nvSpPr>
        <dsp:cNvPr id="0" name=""/>
        <dsp:cNvSpPr/>
      </dsp:nvSpPr>
      <dsp:spPr>
        <a:xfrm rot="10800000">
          <a:off x="0" y="2339616"/>
          <a:ext cx="8229600" cy="786850"/>
        </a:xfrm>
        <a:prstGeom prst="upArrowCallout">
          <a:avLst/>
        </a:prstGeom>
        <a:solidFill>
          <a:schemeClr val="accent2">
            <a:hueOff val="-3626881"/>
            <a:satOff val="2094"/>
            <a:lumOff val="-38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Budgetary support</a:t>
          </a:r>
          <a:endParaRPr lang="en-US" sz="2400" kern="1200" dirty="0"/>
        </a:p>
      </dsp:txBody>
      <dsp:txXfrm rot="10800000">
        <a:off x="0" y="2339616"/>
        <a:ext cx="8229600" cy="786850"/>
      </dsp:txXfrm>
    </dsp:sp>
    <dsp:sp modelId="{4C726BB3-36D8-44D2-BF89-6202E545B320}">
      <dsp:nvSpPr>
        <dsp:cNvPr id="0" name=""/>
        <dsp:cNvSpPr/>
      </dsp:nvSpPr>
      <dsp:spPr>
        <a:xfrm rot="10800000">
          <a:off x="0" y="1560439"/>
          <a:ext cx="8229600" cy="786850"/>
        </a:xfrm>
        <a:prstGeom prst="upArrowCallout">
          <a:avLst/>
        </a:prstGeom>
        <a:solidFill>
          <a:schemeClr val="accent2">
            <a:hueOff val="-5440322"/>
            <a:satOff val="3142"/>
            <a:lumOff val="-576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Realistic demands and deadlines</a:t>
          </a:r>
          <a:endParaRPr lang="en-US" sz="2400" kern="1200" dirty="0"/>
        </a:p>
      </dsp:txBody>
      <dsp:txXfrm rot="10800000">
        <a:off x="0" y="1560439"/>
        <a:ext cx="8229600" cy="786850"/>
      </dsp:txXfrm>
    </dsp:sp>
    <dsp:sp modelId="{E6ED49D9-B98E-4276-8E1D-2485F3740299}">
      <dsp:nvSpPr>
        <dsp:cNvPr id="0" name=""/>
        <dsp:cNvSpPr/>
      </dsp:nvSpPr>
      <dsp:spPr>
        <a:xfrm rot="10800000">
          <a:off x="0" y="781263"/>
          <a:ext cx="8229600" cy="786850"/>
        </a:xfrm>
        <a:prstGeom prst="upArrowCallout">
          <a:avLst/>
        </a:prstGeom>
        <a:solidFill>
          <a:schemeClr val="accent2">
            <a:hueOff val="-7253762"/>
            <a:satOff val="4189"/>
            <a:lumOff val="-7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Your understanding of I.T. issues</a:t>
          </a:r>
          <a:endParaRPr lang="en-US" sz="2400" kern="1200" dirty="0"/>
        </a:p>
      </dsp:txBody>
      <dsp:txXfrm rot="10800000">
        <a:off x="0" y="781263"/>
        <a:ext cx="8229600" cy="786850"/>
      </dsp:txXfrm>
    </dsp:sp>
    <dsp:sp modelId="{F76032A5-53C7-4806-A4A3-8DF8444A2E56}">
      <dsp:nvSpPr>
        <dsp:cNvPr id="0" name=""/>
        <dsp:cNvSpPr/>
      </dsp:nvSpPr>
      <dsp:spPr>
        <a:xfrm rot="10800000">
          <a:off x="0" y="2086"/>
          <a:ext cx="8229600" cy="786850"/>
        </a:xfrm>
        <a:prstGeom prst="upArrowCallout">
          <a:avLst/>
        </a:prstGeom>
        <a:solidFill>
          <a:schemeClr val="accent2">
            <a:hueOff val="-9067202"/>
            <a:satOff val="5236"/>
            <a:lumOff val="-960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kern="1200" dirty="0" smtClean="0"/>
            <a:t>Communication/Seat at the table</a:t>
          </a:r>
          <a:endParaRPr lang="en-US" sz="2400" kern="1200" dirty="0"/>
        </a:p>
      </dsp:txBody>
      <dsp:txXfrm rot="10800000">
        <a:off x="0" y="2086"/>
        <a:ext cx="8229600" cy="7868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50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450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450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450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956105-C9B4-4EED-9677-6B7B33507A1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40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440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40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40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440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0237E4-C71C-4F76-AE09-7C130866405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linkedin.com/in/jwwazorick"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pPr eaLnBrk="1" hangingPunct="1"/>
            <a:r>
              <a:rPr lang="en-US" dirty="0" smtClean="0"/>
              <a:t>This presentation was originally delivered to the MIS class in 2008.</a:t>
            </a:r>
          </a:p>
          <a:p>
            <a:pPr eaLnBrk="1" hangingPunct="1"/>
            <a:endParaRPr lang="en-US" dirty="0" smtClean="0"/>
          </a:p>
          <a:p>
            <a:pPr eaLnBrk="1" hangingPunct="1"/>
            <a:r>
              <a:rPr lang="en-US" dirty="0" smtClean="0"/>
              <a:t>The theme of the discussion is the mutual responsibilities of the IT manager and senior management, with the perspective of the small and medium-sized business.</a:t>
            </a:r>
          </a:p>
        </p:txBody>
      </p:sp>
      <p:sp>
        <p:nvSpPr>
          <p:cNvPr id="16387" name="Slide Number Placeholder 3"/>
          <p:cNvSpPr>
            <a:spLocks noGrp="1"/>
          </p:cNvSpPr>
          <p:nvPr>
            <p:ph type="sldNum" sz="quarter" idx="5"/>
          </p:nvPr>
        </p:nvSpPr>
        <p:spPr>
          <a:noFill/>
        </p:spPr>
        <p:txBody>
          <a:bodyPr/>
          <a:lstStyle/>
          <a:p>
            <a:fld id="{90C3CB95-EDCE-4E10-BE4C-4D30B7CB2D76}"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Tru Vue has employed a number of collaborative technologies to improve communication and reduce travel expenses</a:t>
            </a:r>
          </a:p>
          <a:p>
            <a:pPr lvl="0"/>
            <a:r>
              <a:rPr lang="en-US" dirty="0" smtClean="0"/>
              <a:t>We were the first BU to install videoconferencing between the plants (my first assignment when I joined the company). This has almost eliminated weekly travel by some executives. Once Apogee’s CEO saw our setup in use, he decided to have it rolled out to all locations. In the near future, many of us will be getting desktop web cams that we can use for conferencing.</a:t>
            </a:r>
          </a:p>
          <a:p>
            <a:pPr lvl="0"/>
            <a:r>
              <a:rPr lang="en-US" dirty="0" smtClean="0"/>
              <a:t>Net Meeting – ability to share the desktop across the ‘net. Same ability exists in video conferencing   </a:t>
            </a:r>
          </a:p>
          <a:p>
            <a:pPr lvl="0"/>
            <a:r>
              <a:rPr lang="en-US" dirty="0" smtClean="0"/>
              <a:t>Internal IM</a:t>
            </a:r>
          </a:p>
          <a:p>
            <a:pPr lvl="0"/>
            <a:r>
              <a:rPr lang="en-US" dirty="0" smtClean="0"/>
              <a:t>Shared calendars</a:t>
            </a:r>
          </a:p>
          <a:p>
            <a:pPr lvl="0"/>
            <a:r>
              <a:rPr lang="en-US" dirty="0" smtClean="0"/>
              <a:t>Smart Phones</a:t>
            </a:r>
          </a:p>
          <a:p>
            <a:r>
              <a:rPr lang="en-US" dirty="0" smtClean="0"/>
              <a:t>We are also very safety conscious and have twice gone over a year with no OSHA recordable incidents – remarkable for a glass factory</a:t>
            </a:r>
          </a:p>
          <a:p>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also emphasize professional communications</a:t>
            </a:r>
          </a:p>
          <a:p>
            <a:pPr lvl="0">
              <a:buFont typeface="Arial" pitchFamily="34" charset="0"/>
              <a:buChar char="•"/>
            </a:pPr>
            <a:r>
              <a:rPr lang="en-US" dirty="0" smtClean="0"/>
              <a:t>Weekly one-one meetings with manager</a:t>
            </a:r>
          </a:p>
          <a:p>
            <a:pPr lvl="0">
              <a:buFont typeface="Arial" pitchFamily="34" charset="0"/>
              <a:buChar char="•"/>
            </a:pPr>
            <a:r>
              <a:rPr lang="en-US" dirty="0" smtClean="0"/>
              <a:t>Weekly department management meetings </a:t>
            </a:r>
          </a:p>
          <a:p>
            <a:pPr lvl="0">
              <a:buFont typeface="Arial" pitchFamily="34" charset="0"/>
              <a:buChar char="•"/>
            </a:pPr>
            <a:r>
              <a:rPr lang="en-US" dirty="0" smtClean="0"/>
              <a:t>Quarterly managers’ meetings</a:t>
            </a:r>
          </a:p>
          <a:p>
            <a:pPr lvl="0">
              <a:buFont typeface="Arial" pitchFamily="34" charset="0"/>
              <a:buChar char="•"/>
            </a:pPr>
            <a:r>
              <a:rPr lang="en-US" dirty="0" smtClean="0"/>
              <a:t>Quarterly employee meetings</a:t>
            </a:r>
          </a:p>
          <a:p>
            <a:pPr lvl="0">
              <a:buFont typeface="Arial" pitchFamily="34" charset="0"/>
              <a:buChar char="•"/>
            </a:pPr>
            <a:r>
              <a:rPr lang="en-US" dirty="0" smtClean="0"/>
              <a:t>Annual off-site managers’ meetings</a:t>
            </a:r>
          </a:p>
          <a:p>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I was taking Organizational Analysis  I couldn’t understand how this type of structure could possibly work. Now I find myself In one, and it can be quite effective, although it has challenges.</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simple matrix</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IT we truly love our TLAs (Three Letter Acronyms)</a:t>
            </a:r>
          </a:p>
          <a:p>
            <a:endParaRPr lang="en-US" dirty="0" smtClean="0"/>
          </a:p>
          <a:p>
            <a:r>
              <a:rPr lang="en-US" dirty="0" smtClean="0"/>
              <a:t>Here are some for common MIS applications </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utilize a web-based CRM application from Oracle, and we’ll be redefining what data we keep and how we use it. The business that we enter are frequently not our direct customers, but customers of our distributors.  As part of that process, I’ll be slowly transitioning into the system administrator’s role.  </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Matrix organization in practice as a current project</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typically describe myself as an ERP specialist, and that is what brought me to the attention of the company.</a:t>
            </a:r>
          </a:p>
          <a:p>
            <a:endParaRPr lang="en-US" dirty="0" smtClean="0"/>
          </a:p>
          <a:p>
            <a:r>
              <a:rPr lang="en-US" dirty="0" smtClean="0"/>
              <a:t>Apogee is planning on rolling out a common ERP system, Epicor Vantage, which is going to require a significant customization effort for us. Tru Vue is scheduled for the discovery (analysis) phase in mod-2011, with implementation on 2012. However, this project has encountered significant delays at other BUs. </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 currently doing a fair amount of SharePoint work ,  I’ve developed several team collaboration sites, as well ad numerous document libraries, providing secure departmental  spaces as well as a company-wide contract repository.</a:t>
            </a:r>
          </a:p>
          <a:p>
            <a:endParaRPr lang="en-US" dirty="0" smtClean="0"/>
          </a:p>
          <a:p>
            <a:r>
              <a:rPr lang="en-US" dirty="0" smtClean="0"/>
              <a:t>SharePoint provides versioning, as we as the ability to view  version history. It is best suited for static or  infrequently updated documents. </a:t>
            </a:r>
          </a:p>
          <a:p>
            <a:endParaRPr lang="en-US" dirty="0" smtClean="0"/>
          </a:p>
          <a:p>
            <a:r>
              <a:rPr lang="en-US" dirty="0" smtClean="0"/>
              <a:t>Dynamic, working  documents are best stored in shared folders on a common file server</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Its important for you to have an idea of my background, experience and viewpoint to place my opinions, and that’s what they are, in the proper context. </a:t>
            </a:r>
          </a:p>
          <a:p>
            <a:endParaRPr lang="en-US" dirty="0" smtClean="0"/>
          </a:p>
          <a:p>
            <a:r>
              <a:rPr lang="en-US" dirty="0" smtClean="0"/>
              <a:t>The focus of my presentation is to explore the mutual and complimentary responsibilities of IT and upper management. As you develop your careers, an understanding of these balanced requirements will benefit you and the companies you work for.</a:t>
            </a:r>
          </a:p>
          <a:p>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use EDI  with only four customers, but one of them is by far our biggest. Twice in the past 18 months we’ve had serious problems that we have difficulty in  solving because the applications are not well documented. While we use a Windows application, Trusted Link, from </a:t>
            </a:r>
            <a:r>
              <a:rPr lang="en-US" dirty="0" err="1" smtClean="0"/>
              <a:t>Inovis</a:t>
            </a:r>
            <a:r>
              <a:rPr lang="en-US" dirty="0" smtClean="0"/>
              <a:t>. What nobody was aware of, was that there is a 4</a:t>
            </a:r>
            <a:r>
              <a:rPr lang="en-US" baseline="30000" dirty="0" smtClean="0"/>
              <a:t>th</a:t>
            </a:r>
            <a:r>
              <a:rPr lang="en-US" dirty="0" smtClean="0"/>
              <a:t> party package as well, which we did not have a support contract for.</a:t>
            </a:r>
          </a:p>
          <a:p>
            <a:endParaRPr lang="en-US" dirty="0" smtClean="0"/>
          </a:p>
          <a:p>
            <a:r>
              <a:rPr lang="en-US" dirty="0" smtClean="0"/>
              <a:t>At one point this spring, I had several orders totaling $600K stuck in the inbound queue.</a:t>
            </a:r>
          </a:p>
          <a:p>
            <a:endParaRPr lang="en-US" dirty="0" smtClean="0"/>
          </a:p>
          <a:p>
            <a:r>
              <a:rPr lang="en-US" dirty="0" smtClean="0"/>
              <a:t>This must be a priority between now and February</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use a BI product, called AW Sales Reports, which was designed to work with our legacy ERP, Epicor’s DataFlo. There will be a new BI product implemented with Vantage</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A career tale:</a:t>
            </a:r>
          </a:p>
          <a:p>
            <a:r>
              <a:rPr lang="en-US" dirty="0" smtClean="0"/>
              <a:t>Back in my earlier programming days (1980’s), I specialized in an operating system/DBMS called PICK, originally designed for minicomputers. During the 1990’s I switched my technical focus to the IBM AS/400 (now System </a:t>
            </a:r>
            <a:r>
              <a:rPr lang="en-US" dirty="0" err="1" smtClean="0"/>
              <a:t>i</a:t>
            </a:r>
            <a:r>
              <a:rPr lang="en-US" dirty="0" smtClean="0"/>
              <a:t>). During my 2008 unemployment, I was not able to connect with an System I environment. Although the Unix technical environment was unfamiliar to me, Tru Vue was interested in my ERP expertise, which is applicable to any manufacturing operation. A week or so after I started, my boss and I were in a conference call with the contract programmer. During the conversation, some of the terminology began to sound familiar, and I mentioned that it sounded PICK. It turns out that the DataFlo ERP application we use runs on a </a:t>
            </a:r>
            <a:r>
              <a:rPr lang="en-US" dirty="0" err="1" smtClean="0"/>
              <a:t>UniData</a:t>
            </a:r>
            <a:r>
              <a:rPr lang="en-US" dirty="0" smtClean="0"/>
              <a:t> DBMS under UNIX, and yes it is a PICK-like system. This has enhanced my value to the company by allowing me to complete some minor development tasks. Sometimes life comes full circle.</a:t>
            </a:r>
          </a:p>
          <a:p>
            <a:r>
              <a:rPr lang="en-US" sz="1500" b="1" u="sng" dirty="0" smtClean="0"/>
              <a:t>Other tasks   </a:t>
            </a:r>
          </a:p>
          <a:p>
            <a:pPr lvl="0"/>
            <a:r>
              <a:rPr lang="en-US" dirty="0" smtClean="0"/>
              <a:t>Coordinate user requirements with ITSS and programmer. Regardless of the issue, I’m the first point of contact for the users. I can direct the user how and where to get help, and can expedite the response</a:t>
            </a:r>
          </a:p>
          <a:p>
            <a:pPr lvl="0"/>
            <a:r>
              <a:rPr lang="en-US" dirty="0" smtClean="0"/>
              <a:t>Budget – about $500K, of which 66% is set by ITSS The remainder is discretionary spend allocated to license fees, maintenance, and locally-owned equipment </a:t>
            </a:r>
          </a:p>
          <a:p>
            <a:pPr lvl="0"/>
            <a:r>
              <a:rPr lang="en-US" dirty="0" smtClean="0"/>
              <a:t>Project management</a:t>
            </a:r>
          </a:p>
          <a:p>
            <a:pPr lvl="0"/>
            <a:r>
              <a:rPr lang="en-US" dirty="0" smtClean="0"/>
              <a:t>Strategy – long term plans for IT</a:t>
            </a:r>
          </a:p>
          <a:p>
            <a:pPr lvl="0"/>
            <a:r>
              <a:rPr lang="en-US" dirty="0" smtClean="0"/>
              <a:t>Development</a:t>
            </a:r>
          </a:p>
          <a:p>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a:ln/>
        </p:spPr>
      </p:sp>
      <p:sp>
        <p:nvSpPr>
          <p:cNvPr id="36866" name="Notes Placeholder 2"/>
          <p:cNvSpPr>
            <a:spLocks noGrp="1"/>
          </p:cNvSpPr>
          <p:nvPr>
            <p:ph type="body" idx="1"/>
          </p:nvPr>
        </p:nvSpPr>
        <p:spPr>
          <a:noFill/>
          <a:ln/>
        </p:spPr>
        <p:txBody>
          <a:bodyPr/>
          <a:lstStyle/>
          <a:p>
            <a:pPr eaLnBrk="1" hangingPunct="1"/>
            <a:r>
              <a:rPr lang="en-US" dirty="0" smtClean="0"/>
              <a:t>I am assuming that you’re not IT professionals, that you’re concentrating in Finance, Marketing, International Business, or one of the other specialties.</a:t>
            </a:r>
          </a:p>
          <a:p>
            <a:pPr eaLnBrk="1" hangingPunct="1"/>
            <a:endParaRPr lang="en-US" dirty="0" smtClean="0"/>
          </a:p>
          <a:p>
            <a:r>
              <a:rPr lang="en-US" dirty="0" smtClean="0"/>
              <a:t>If you’re preparing for a management career, you’ had better understand what opportunities and challenges the IT department will present. This class should provide you with a feeling for the opportunities, and I’m here to acquaint you with some of the challenges. You may have management responsibilities regarding IT, or you may just rely upon its capabilities to support your operations. Either way, you’d better understand some of the underlying issues. </a:t>
            </a:r>
          </a:p>
          <a:p>
            <a:pPr eaLnBrk="1" hangingPunct="1"/>
            <a:r>
              <a:rPr lang="en-US" dirty="0" smtClean="0"/>
              <a:t>My interim boss is now getting a crash course in IT issues, and thankfully  has a firm grasp on the issues. </a:t>
            </a:r>
          </a:p>
          <a:p>
            <a:pPr eaLnBrk="1" hangingPunct="1"/>
            <a:endParaRPr lang="en-US" dirty="0" smtClean="0"/>
          </a:p>
          <a:p>
            <a:pPr eaLnBrk="1" hangingPunct="1"/>
            <a:r>
              <a:rPr lang="en-US" dirty="0" smtClean="0"/>
              <a:t>If you post a question for me, tell me what your concentration is, I’m interested and curious, and it will help me frame an answer.</a:t>
            </a:r>
          </a:p>
        </p:txBody>
      </p:sp>
      <p:sp>
        <p:nvSpPr>
          <p:cNvPr id="36867" name="Slide Number Placeholder 3"/>
          <p:cNvSpPr>
            <a:spLocks noGrp="1"/>
          </p:cNvSpPr>
          <p:nvPr>
            <p:ph type="sldNum" sz="quarter" idx="5"/>
          </p:nvPr>
        </p:nvSpPr>
        <p:spPr>
          <a:noFill/>
        </p:spPr>
        <p:txBody>
          <a:bodyPr/>
          <a:lstStyle/>
          <a:p>
            <a:fld id="{B3982648-2592-4877-BB7C-A6AA9D79EE9B}"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a:ln/>
        </p:spPr>
      </p:sp>
      <p:sp>
        <p:nvSpPr>
          <p:cNvPr id="38914" name="Notes Placeholder 2"/>
          <p:cNvSpPr>
            <a:spLocks noGrp="1"/>
          </p:cNvSpPr>
          <p:nvPr>
            <p:ph type="body" idx="1"/>
          </p:nvPr>
        </p:nvSpPr>
        <p:spPr>
          <a:noFill/>
          <a:ln/>
        </p:spPr>
        <p:txBody>
          <a:bodyPr/>
          <a:lstStyle/>
          <a:p>
            <a:pPr eaLnBrk="1" hangingPunct="1"/>
            <a:r>
              <a:rPr lang="en-US" dirty="0" smtClean="0"/>
              <a:t>My career has been mostly in businesses with annual revenues of $250mm or less. In the smaller firm, you come into contact with a wider range of issues. At larger firms, you tend to become more of a specialist. I have always enjoyed being involved with many different systems, functions, and people. I feel that I have a broader understanding of overall business topics that could easily scale up to a larger firm.</a:t>
            </a:r>
          </a:p>
          <a:p>
            <a:pPr eaLnBrk="1" hangingPunct="1"/>
            <a:r>
              <a:rPr lang="en-US" dirty="0" smtClean="0"/>
              <a:t>.</a:t>
            </a:r>
          </a:p>
        </p:txBody>
      </p:sp>
      <p:sp>
        <p:nvSpPr>
          <p:cNvPr id="38915" name="Slide Number Placeholder 3"/>
          <p:cNvSpPr>
            <a:spLocks noGrp="1"/>
          </p:cNvSpPr>
          <p:nvPr>
            <p:ph type="sldNum" sz="quarter" idx="5"/>
          </p:nvPr>
        </p:nvSpPr>
        <p:spPr>
          <a:noFill/>
        </p:spPr>
        <p:txBody>
          <a:bodyPr/>
          <a:lstStyle/>
          <a:p>
            <a:fld id="{5E0B1265-24A9-4DA4-91B1-1705443EBC12}"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pPr eaLnBrk="1" hangingPunct="1"/>
            <a:r>
              <a:rPr lang="en-US" smtClean="0"/>
              <a:t>As management, you have the right to expect a certain level of performance from I.T. </a:t>
            </a:r>
          </a:p>
          <a:p>
            <a:pPr eaLnBrk="1" hangingPunct="1"/>
            <a:endParaRPr lang="en-US" smtClean="0"/>
          </a:p>
          <a:p>
            <a:pPr eaLnBrk="1" hangingPunct="1"/>
            <a:r>
              <a:rPr lang="en-US" smtClean="0"/>
              <a:t>What management doesn’t always consider is that I.T. requires a certain level of support and participation from you. Benign neglect  is more common, but not as efficient as a full two-way relationship.</a:t>
            </a:r>
          </a:p>
          <a:p>
            <a:pPr eaLnBrk="1" hangingPunct="1"/>
            <a:endParaRPr lang="en-US" smtClean="0"/>
          </a:p>
          <a:p>
            <a:pPr eaLnBrk="1" hangingPunct="1"/>
            <a:r>
              <a:rPr lang="en-US" smtClean="0"/>
              <a:t>For each obligation of IT to management, there is a complimentary one of management’s to IT.</a:t>
            </a:r>
          </a:p>
        </p:txBody>
      </p:sp>
      <p:sp>
        <p:nvSpPr>
          <p:cNvPr id="41987" name="Slide Number Placeholder 3"/>
          <p:cNvSpPr>
            <a:spLocks noGrp="1"/>
          </p:cNvSpPr>
          <p:nvPr>
            <p:ph type="sldNum" sz="quarter" idx="5"/>
          </p:nvPr>
        </p:nvSpPr>
        <p:spPr>
          <a:noFill/>
        </p:spPr>
        <p:txBody>
          <a:bodyPr/>
          <a:lstStyle/>
          <a:p>
            <a:fld id="{7FFFCF5A-DFD7-47B5-9E8F-1F2D9D0C29A9}"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ln/>
        </p:spPr>
      </p:sp>
      <p:sp>
        <p:nvSpPr>
          <p:cNvPr id="44034" name="Notes Placeholder 2"/>
          <p:cNvSpPr>
            <a:spLocks noGrp="1"/>
          </p:cNvSpPr>
          <p:nvPr>
            <p:ph type="body" idx="1"/>
          </p:nvPr>
        </p:nvSpPr>
        <p:spPr>
          <a:noFill/>
          <a:ln/>
        </p:spPr>
        <p:txBody>
          <a:bodyPr/>
          <a:lstStyle/>
          <a:p>
            <a:pPr eaLnBrk="1" hangingPunct="1"/>
            <a:r>
              <a:rPr lang="en-US" dirty="0" smtClean="0"/>
              <a:t>Topics to consider from a management perspective</a:t>
            </a:r>
          </a:p>
          <a:p>
            <a:pPr eaLnBrk="1" hangingPunct="1"/>
            <a:endParaRPr lang="en-US" dirty="0" smtClean="0"/>
          </a:p>
          <a:p>
            <a:pPr eaLnBrk="1" hangingPunct="1">
              <a:buFont typeface="Arial" pitchFamily="34" charset="0"/>
              <a:buChar char="•"/>
            </a:pPr>
            <a:r>
              <a:rPr lang="en-US" dirty="0" smtClean="0"/>
              <a:t>There  are similar and shared responsibilities between IT and Management. Success depends upon both living up to their responsibilities </a:t>
            </a:r>
          </a:p>
        </p:txBody>
      </p:sp>
      <p:sp>
        <p:nvSpPr>
          <p:cNvPr id="44035" name="Slide Number Placeholder 3"/>
          <p:cNvSpPr>
            <a:spLocks noGrp="1"/>
          </p:cNvSpPr>
          <p:nvPr>
            <p:ph type="sldNum" sz="quarter" idx="5"/>
          </p:nvPr>
        </p:nvSpPr>
        <p:spPr>
          <a:noFill/>
        </p:spPr>
        <p:txBody>
          <a:bodyPr/>
          <a:lstStyle/>
          <a:p>
            <a:fld id="{AF76354A-096A-4E3E-A03C-AC9AC2CC4215}"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a:ln/>
        </p:spPr>
      </p:sp>
      <p:sp>
        <p:nvSpPr>
          <p:cNvPr id="46082" name="Notes Placeholder 2"/>
          <p:cNvSpPr>
            <a:spLocks noGrp="1"/>
          </p:cNvSpPr>
          <p:nvPr>
            <p:ph type="body" idx="1"/>
          </p:nvPr>
        </p:nvSpPr>
        <p:spPr>
          <a:noFill/>
          <a:ln/>
        </p:spPr>
        <p:txBody>
          <a:bodyPr/>
          <a:lstStyle/>
          <a:p>
            <a:pPr eaLnBrk="1" hangingPunct="1"/>
            <a:r>
              <a:rPr lang="en-US" dirty="0" smtClean="0"/>
              <a:t>A successful IT manager will have a very different skill set than a successful  IT technologist.</a:t>
            </a:r>
          </a:p>
          <a:p>
            <a:pPr eaLnBrk="1" hangingPunct="1"/>
            <a:endParaRPr lang="en-US" dirty="0" smtClean="0"/>
          </a:p>
          <a:p>
            <a:pPr eaLnBrk="1" hangingPunct="1"/>
            <a:r>
              <a:rPr lang="en-US" dirty="0" smtClean="0"/>
              <a:t>An IT manager must have a grasp of technology as well as business issues.</a:t>
            </a:r>
          </a:p>
          <a:p>
            <a:pPr eaLnBrk="1" hangingPunct="1"/>
            <a:endParaRPr lang="en-US" dirty="0" smtClean="0"/>
          </a:p>
          <a:p>
            <a:pPr eaLnBrk="1" hangingPunct="1"/>
            <a:r>
              <a:rPr lang="en-US" dirty="0" smtClean="0"/>
              <a:t>I have been described as sitting on the border between IT and the business, which is precisely what you need </a:t>
            </a:r>
          </a:p>
        </p:txBody>
      </p:sp>
      <p:sp>
        <p:nvSpPr>
          <p:cNvPr id="46083" name="Slide Number Placeholder 3"/>
          <p:cNvSpPr>
            <a:spLocks noGrp="1"/>
          </p:cNvSpPr>
          <p:nvPr>
            <p:ph type="sldNum" sz="quarter" idx="5"/>
          </p:nvPr>
        </p:nvSpPr>
        <p:spPr>
          <a:noFill/>
        </p:spPr>
        <p:txBody>
          <a:bodyPr/>
          <a:lstStyle/>
          <a:p>
            <a:fld id="{EE6FFFEC-24C2-45E7-B92D-549AD1B018AB}"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a:ln/>
        </p:spPr>
      </p:sp>
      <p:sp>
        <p:nvSpPr>
          <p:cNvPr id="48130" name="Notes Placeholder 2"/>
          <p:cNvSpPr>
            <a:spLocks noGrp="1"/>
          </p:cNvSpPr>
          <p:nvPr>
            <p:ph type="body" idx="1"/>
          </p:nvPr>
        </p:nvSpPr>
        <p:spPr>
          <a:noFill/>
          <a:ln/>
        </p:spPr>
        <p:txBody>
          <a:bodyPr/>
          <a:lstStyle/>
          <a:p>
            <a:pPr eaLnBrk="1" hangingPunct="1"/>
            <a:r>
              <a:rPr lang="en-US" dirty="0" smtClean="0"/>
              <a:t>In my opinion, the organization benefits from an IT manager (director, VP, CIO) who can understand and communicate the business requirements to the technologists, and  translate the technology requirements back to management.  </a:t>
            </a:r>
          </a:p>
          <a:p>
            <a:pPr eaLnBrk="1" hangingPunct="1"/>
            <a:endParaRPr lang="en-US" dirty="0" smtClean="0"/>
          </a:p>
          <a:p>
            <a:pPr eaLnBrk="1" hangingPunct="1"/>
            <a:r>
              <a:rPr lang="en-US" dirty="0" smtClean="0"/>
              <a:t>Apogee has a CIO position, who reports directly to the CEO. Each Business unit has an IT Leader, who may carry the title of Manager or VP; the IT Leaders report to a business-unit </a:t>
            </a:r>
            <a:r>
              <a:rPr lang="en-US" dirty="0" err="1" smtClean="0"/>
              <a:t>excecutive</a:t>
            </a:r>
            <a:r>
              <a:rPr lang="en-US" dirty="0" smtClean="0"/>
              <a:t>, Usually VP, Finance.</a:t>
            </a:r>
          </a:p>
          <a:p>
            <a:pPr eaLnBrk="1" hangingPunct="1"/>
            <a:endParaRPr lang="en-US" dirty="0" smtClean="0"/>
          </a:p>
        </p:txBody>
      </p:sp>
      <p:sp>
        <p:nvSpPr>
          <p:cNvPr id="48131" name="Slide Number Placeholder 3"/>
          <p:cNvSpPr>
            <a:spLocks noGrp="1"/>
          </p:cNvSpPr>
          <p:nvPr>
            <p:ph type="sldNum" sz="quarter" idx="5"/>
          </p:nvPr>
        </p:nvSpPr>
        <p:spPr>
          <a:noFill/>
        </p:spPr>
        <p:txBody>
          <a:bodyPr/>
          <a:lstStyle/>
          <a:p>
            <a:fld id="{EDAC5B36-B801-48C3-B49D-DC5C2173EBBC}"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lnSpcReduction="10000"/>
          </a:bodyPr>
          <a:lstStyle/>
          <a:p>
            <a:pPr eaLnBrk="1" hangingPunct="1">
              <a:defRPr/>
            </a:pPr>
            <a:r>
              <a:rPr lang="en-US" dirty="0" smtClean="0"/>
              <a:t>I completed my Dominican MBA in December, 2008 and received the degree in January 2009.</a:t>
            </a:r>
          </a:p>
          <a:p>
            <a:pPr eaLnBrk="1" hangingPunct="1">
              <a:defRPr/>
            </a:pPr>
            <a:r>
              <a:rPr lang="en-US" dirty="0" smtClean="0"/>
              <a:t>Some trivia:</a:t>
            </a:r>
          </a:p>
          <a:p>
            <a:pPr marL="228600" indent="-228600" eaLnBrk="1" hangingPunct="1">
              <a:buFont typeface="+mj-lt"/>
              <a:buAutoNum type="arabicPeriod"/>
              <a:defRPr/>
            </a:pPr>
            <a:r>
              <a:rPr lang="en-US" dirty="0" smtClean="0"/>
              <a:t>My two</a:t>
            </a:r>
            <a:r>
              <a:rPr lang="en-US" baseline="0" dirty="0" smtClean="0"/>
              <a:t> </a:t>
            </a:r>
            <a:r>
              <a:rPr lang="en-US" dirty="0" smtClean="0"/>
              <a:t>older children received</a:t>
            </a:r>
            <a:r>
              <a:rPr lang="en-US" baseline="0" dirty="0" smtClean="0"/>
              <a:t> their Bachelor’s degrees here; my younger daughter is currently a freshman majoring in accounting and CS</a:t>
            </a:r>
            <a:r>
              <a:rPr lang="en-US" dirty="0" smtClean="0"/>
              <a:t> and works for Dominican IT.</a:t>
            </a:r>
          </a:p>
          <a:p>
            <a:pPr marL="228600" indent="-228600" eaLnBrk="1" hangingPunct="1">
              <a:buFont typeface="+mj-lt"/>
              <a:buAutoNum type="arabicPeriod"/>
              <a:defRPr/>
            </a:pPr>
            <a:r>
              <a:rPr lang="en-US" dirty="0" smtClean="0"/>
              <a:t>I’m part of the only father/son combination to graduate together at Dominican; we both finished MBAs in 2008/2009</a:t>
            </a:r>
          </a:p>
          <a:p>
            <a:pPr marL="228600" indent="-228600" eaLnBrk="1" hangingPunct="1">
              <a:buFont typeface="+mj-lt"/>
              <a:buAutoNum type="arabicPeriod"/>
              <a:defRPr/>
            </a:pPr>
            <a:r>
              <a:rPr lang="en-US" dirty="0" smtClean="0"/>
              <a:t>I may be the only MBA to have finished his last semester in the hospital.</a:t>
            </a:r>
          </a:p>
          <a:p>
            <a:pPr marL="228600" indent="-228600" eaLnBrk="1" hangingPunct="1">
              <a:buFont typeface="+mj-lt"/>
              <a:buAutoNum type="arabicPeriod"/>
              <a:defRPr/>
            </a:pPr>
            <a:endParaRPr lang="en-US" dirty="0" smtClean="0"/>
          </a:p>
          <a:p>
            <a:pPr marL="228600" indent="-228600" eaLnBrk="1" hangingPunct="1">
              <a:defRPr/>
            </a:pPr>
            <a:r>
              <a:rPr lang="en-US" dirty="0" smtClean="0"/>
              <a:t>B.S. Teaching Of Chemistry, UIC, 1975</a:t>
            </a:r>
          </a:p>
          <a:p>
            <a:pPr marL="228600" indent="-228600" eaLnBrk="1" hangingPunct="1">
              <a:defRPr/>
            </a:pPr>
            <a:endParaRPr lang="en-US" dirty="0" smtClean="0"/>
          </a:p>
          <a:p>
            <a:pPr marL="228600" indent="-228600" eaLnBrk="1" hangingPunct="1">
              <a:defRPr/>
            </a:pPr>
            <a:r>
              <a:rPr lang="en-US" dirty="0" smtClean="0"/>
              <a:t>Work on MS, Chemistry, Northeastern Illinois University, 1978-1984, interrupted to raise family.  </a:t>
            </a:r>
          </a:p>
          <a:p>
            <a:pPr marL="228600" indent="-228600" eaLnBrk="1" hangingPunct="1">
              <a:defRPr/>
            </a:pPr>
            <a:endParaRPr lang="en-US" dirty="0" smtClean="0"/>
          </a:p>
          <a:p>
            <a:pPr marL="228600" indent="-228600" eaLnBrk="1" hangingPunct="1">
              <a:defRPr/>
            </a:pPr>
            <a:r>
              <a:rPr lang="en-US" dirty="0" smtClean="0"/>
              <a:t>Returned to school 2003 to pursue MBA</a:t>
            </a:r>
          </a:p>
          <a:p>
            <a:pPr marL="228600" indent="-228600" eaLnBrk="1" hangingPunct="1">
              <a:defRPr/>
            </a:pPr>
            <a:endParaRPr lang="en-US" dirty="0" smtClean="0"/>
          </a:p>
          <a:p>
            <a:pPr marL="228600" indent="-228600" eaLnBrk="1" hangingPunct="1">
              <a:defRPr/>
            </a:pPr>
            <a:r>
              <a:rPr lang="en-US" dirty="0" smtClean="0"/>
              <a:t>I</a:t>
            </a:r>
            <a:r>
              <a:rPr lang="en-US" baseline="0" dirty="0" smtClean="0"/>
              <a:t> switched to IT in 1977 and began what became a career in manufacturing in 1982. My career history can be found on my LinkedIn profile </a:t>
            </a:r>
          </a:p>
          <a:p>
            <a:pPr marL="228600" indent="-228600" eaLnBrk="1" hangingPunct="1">
              <a:defRPr/>
            </a:pPr>
            <a:r>
              <a:rPr lang="en-US" dirty="0" smtClean="0">
                <a:hlinkClick r:id="rId3" tooltip="View public profile"/>
              </a:rPr>
              <a:t>http://www.linkedin.com/in/jwwazorick</a:t>
            </a:r>
            <a:endParaRPr lang="en-US" dirty="0" smtClean="0"/>
          </a:p>
          <a:p>
            <a:pPr marL="228600" indent="-228600" eaLnBrk="1" hangingPunct="1">
              <a:defRPr/>
            </a:pPr>
            <a:endParaRPr lang="en-US" dirty="0" smtClean="0"/>
          </a:p>
          <a:p>
            <a:pPr marL="228600" indent="-228600" eaLnBrk="1" hangingPunct="1">
              <a:defRPr/>
            </a:pPr>
            <a:endParaRPr lang="en-US" dirty="0" smtClean="0"/>
          </a:p>
          <a:p>
            <a:pPr marL="228600" indent="-228600" eaLnBrk="1" hangingPunct="1">
              <a:defRPr/>
            </a:pPr>
            <a:endParaRPr lang="en-US" dirty="0"/>
          </a:p>
        </p:txBody>
      </p:sp>
      <p:sp>
        <p:nvSpPr>
          <p:cNvPr id="33795" name="Slide Number Placeholder 3"/>
          <p:cNvSpPr>
            <a:spLocks noGrp="1"/>
          </p:cNvSpPr>
          <p:nvPr>
            <p:ph type="sldNum" sz="quarter" idx="5"/>
          </p:nvPr>
        </p:nvSpPr>
        <p:spPr>
          <a:noFill/>
        </p:spPr>
        <p:txBody>
          <a:bodyPr/>
          <a:lstStyle/>
          <a:p>
            <a:fld id="{B171326D-7E71-45DD-87B3-49AD7D77A4D6}" type="slidenum">
              <a:rPr lang="en-US" smtClean="0"/>
              <a:pPr/>
              <a:t>3</a:t>
            </a:fld>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a:ln/>
        </p:spPr>
      </p:sp>
      <p:sp>
        <p:nvSpPr>
          <p:cNvPr id="50178" name="Notes Placeholder 2"/>
          <p:cNvSpPr>
            <a:spLocks noGrp="1"/>
          </p:cNvSpPr>
          <p:nvPr>
            <p:ph type="body" idx="1"/>
          </p:nvPr>
        </p:nvSpPr>
        <p:spPr>
          <a:noFill/>
          <a:ln/>
        </p:spPr>
        <p:txBody>
          <a:bodyPr/>
          <a:lstStyle/>
          <a:p>
            <a:pPr marL="228600" indent="-228600" eaLnBrk="1" hangingPunct="1"/>
            <a:r>
              <a:rPr lang="en-US" dirty="0" smtClean="0"/>
              <a:t>Keep your IT management informed of strategic directions that will affect their workload and responsibilities.</a:t>
            </a:r>
          </a:p>
          <a:p>
            <a:pPr marL="228600" indent="-228600" eaLnBrk="1" hangingPunct="1"/>
            <a:r>
              <a:rPr lang="en-US" dirty="0" smtClean="0"/>
              <a:t>Understand (at a high level) the issues IT faces</a:t>
            </a:r>
          </a:p>
          <a:p>
            <a:pPr marL="228600" indent="-228600" eaLnBrk="1" hangingPunct="1"/>
            <a:r>
              <a:rPr lang="en-US" dirty="0" smtClean="0"/>
              <a:t>Set realistic demands and deadlines, then hold IT accountable just as any other  business function. Too often I have seen arbitrary timeframes imposed that were impossible to meet.</a:t>
            </a:r>
          </a:p>
          <a:p>
            <a:pPr marL="228600" indent="-228600" eaLnBrk="1" hangingPunct="1"/>
            <a:r>
              <a:rPr lang="en-US" dirty="0" smtClean="0"/>
              <a:t>Insist that IT justify their budgetary requests, but provide the funding necessary to support their requirements</a:t>
            </a:r>
          </a:p>
          <a:p>
            <a:pPr marL="228600" indent="-228600" eaLnBrk="1" hangingPunct="1"/>
            <a:endParaRPr lang="en-US" dirty="0" smtClean="0"/>
          </a:p>
          <a:p>
            <a:pPr marL="228600" indent="-228600" eaLnBrk="1" hangingPunct="1"/>
            <a:r>
              <a:rPr lang="en-US" dirty="0" smtClean="0"/>
              <a:t>I have a weekly 1-on-1 meeting with my boss, the VP/Finance, where we discuss progress, issues, and directions.  I involve him in strategic decisions and get the benefit of another perspective. It helps greatly that he has a geed understanding of technical issues.</a:t>
            </a:r>
          </a:p>
          <a:p>
            <a:pPr marL="228600" indent="-228600" eaLnBrk="1" hangingPunct="1">
              <a:buFontTx/>
              <a:buAutoNum type="arabicPeriod"/>
            </a:pPr>
            <a:endParaRPr lang="en-US" dirty="0" smtClean="0"/>
          </a:p>
        </p:txBody>
      </p:sp>
      <p:sp>
        <p:nvSpPr>
          <p:cNvPr id="50179" name="Slide Number Placeholder 3"/>
          <p:cNvSpPr>
            <a:spLocks noGrp="1"/>
          </p:cNvSpPr>
          <p:nvPr>
            <p:ph type="sldNum" sz="quarter" idx="5"/>
          </p:nvPr>
        </p:nvSpPr>
        <p:spPr>
          <a:noFill/>
        </p:spPr>
        <p:txBody>
          <a:bodyPr/>
          <a:lstStyle/>
          <a:p>
            <a:fld id="{2EFDF175-DF88-40D7-9ACF-72B96ACED07F}"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a:ln/>
        </p:spPr>
      </p:sp>
      <p:sp>
        <p:nvSpPr>
          <p:cNvPr id="52226" name="Notes Placeholder 2"/>
          <p:cNvSpPr>
            <a:spLocks noGrp="1"/>
          </p:cNvSpPr>
          <p:nvPr>
            <p:ph type="body" idx="1"/>
          </p:nvPr>
        </p:nvSpPr>
        <p:spPr>
          <a:noFill/>
          <a:ln/>
        </p:spPr>
        <p:txBody>
          <a:bodyPr/>
          <a:lstStyle/>
          <a:p>
            <a:pPr marL="228600" indent="-228600" eaLnBrk="1" hangingPunct="1"/>
            <a:r>
              <a:rPr lang="en-US" dirty="0" smtClean="0"/>
              <a:t>IT must be able to develop a strategic plan to support the company’s strategic direction.</a:t>
            </a:r>
          </a:p>
          <a:p>
            <a:pPr marL="228600" indent="-228600" eaLnBrk="1" hangingPunct="1"/>
            <a:r>
              <a:rPr lang="en-US" dirty="0" smtClean="0"/>
              <a:t>Demand realistic estimates of time, money, and resources. Too often  these things are underestimated, resulting in late and over budget projects. You can and must hold IT accountable for their responsibilities</a:t>
            </a:r>
          </a:p>
          <a:p>
            <a:pPr marL="228600" indent="-228600" eaLnBrk="1" hangingPunct="1"/>
            <a:endParaRPr lang="en-US" dirty="0" smtClean="0"/>
          </a:p>
          <a:p>
            <a:pPr marL="228600" indent="-228600" eaLnBrk="1" hangingPunct="1"/>
            <a:r>
              <a:rPr lang="en-US" dirty="0" smtClean="0"/>
              <a:t>A note about estimating: This is something that none of us technologists do that well, but I heard a technique (in jest, I think) once at a seminar: Take whatever time frame the programmer gives you, double it, and use the next higher unit of measure.</a:t>
            </a:r>
          </a:p>
        </p:txBody>
      </p:sp>
      <p:sp>
        <p:nvSpPr>
          <p:cNvPr id="52227" name="Slide Number Placeholder 3"/>
          <p:cNvSpPr>
            <a:spLocks noGrp="1"/>
          </p:cNvSpPr>
          <p:nvPr>
            <p:ph type="sldNum" sz="quarter" idx="5"/>
          </p:nvPr>
        </p:nvSpPr>
        <p:spPr>
          <a:noFill/>
        </p:spPr>
        <p:txBody>
          <a:bodyPr/>
          <a:lstStyle/>
          <a:p>
            <a:fld id="{099D6DB1-FC32-4F06-8393-40C544FA35AE}" type="slidenum">
              <a:rPr lang="en-US" smtClean="0"/>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a:ln/>
        </p:spPr>
      </p:sp>
      <p:sp>
        <p:nvSpPr>
          <p:cNvPr id="54274" name="Notes Placeholder 2"/>
          <p:cNvSpPr>
            <a:spLocks noGrp="1"/>
          </p:cNvSpPr>
          <p:nvPr>
            <p:ph type="body" idx="1"/>
          </p:nvPr>
        </p:nvSpPr>
        <p:spPr>
          <a:noFill/>
          <a:ln/>
        </p:spPr>
        <p:txBody>
          <a:bodyPr/>
          <a:lstStyle/>
          <a:p>
            <a:r>
              <a:rPr lang="en-US" sz="1100" dirty="0" smtClean="0"/>
              <a:t>Security consists of several  things</a:t>
            </a:r>
          </a:p>
          <a:p>
            <a:r>
              <a:rPr lang="en-US" sz="1100" dirty="0" smtClean="0"/>
              <a:t>C.I.A. Confidentiality, Integrity, Accuracy</a:t>
            </a:r>
          </a:p>
          <a:p>
            <a:pPr marL="228600" indent="-228600">
              <a:buFont typeface="Arial" pitchFamily="34" charset="0"/>
              <a:buChar char="•"/>
            </a:pPr>
            <a:r>
              <a:rPr lang="en-US" sz="1100" dirty="0" smtClean="0"/>
              <a:t>Your data must be secure from unauthorized access</a:t>
            </a:r>
          </a:p>
          <a:p>
            <a:pPr marL="228600" indent="-228600">
              <a:buFont typeface="Arial" pitchFamily="34" charset="0"/>
              <a:buChar char="•"/>
            </a:pPr>
            <a:r>
              <a:rPr lang="en-US" sz="1100" dirty="0" smtClean="0"/>
              <a:t>Your data must only by updated by authorized people,</a:t>
            </a:r>
          </a:p>
          <a:p>
            <a:pPr marL="228600" indent="-228600">
              <a:buFont typeface="Arial" pitchFamily="34" charset="0"/>
              <a:buChar char="•"/>
            </a:pPr>
            <a:r>
              <a:rPr lang="en-US" sz="1100" dirty="0" smtClean="0"/>
              <a:t>Your data must be accurate; the only thing worse than having no information is having incorrect data.</a:t>
            </a:r>
          </a:p>
          <a:p>
            <a:r>
              <a:rPr lang="en-US" sz="1100" dirty="0" smtClean="0"/>
              <a:t>Compliance with regulatory statutes, SOX, HIPPA, etc.</a:t>
            </a:r>
          </a:p>
          <a:p>
            <a:pPr lvl="1">
              <a:buFont typeface="Arial" pitchFamily="34" charset="0"/>
              <a:buChar char="•"/>
            </a:pPr>
            <a:r>
              <a:rPr lang="en-US" sz="1100" dirty="0" smtClean="0"/>
              <a:t>Serious financial and legal penalties can b attached</a:t>
            </a:r>
          </a:p>
          <a:p>
            <a:r>
              <a:rPr lang="en-US" sz="1100" dirty="0" smtClean="0"/>
              <a:t/>
            </a:r>
            <a:br>
              <a:rPr lang="en-US" sz="1100" dirty="0" smtClean="0"/>
            </a:br>
            <a:r>
              <a:rPr lang="en-US" sz="1100" dirty="0" smtClean="0"/>
              <a:t>Disaster Recovery: </a:t>
            </a:r>
            <a:r>
              <a:rPr lang="en-US" dirty="0" smtClean="0"/>
              <a:t>What if </a:t>
            </a:r>
            <a:r>
              <a:rPr lang="en-US" sz="1400" b="1" dirty="0" smtClean="0">
                <a:solidFill>
                  <a:srgbClr val="FF0000"/>
                </a:solidFill>
              </a:rPr>
              <a:t>HERE isn’t HERE </a:t>
            </a:r>
            <a:r>
              <a:rPr lang="en-US" dirty="0" smtClean="0"/>
              <a:t>anymore?</a:t>
            </a:r>
          </a:p>
          <a:p>
            <a:pPr>
              <a:buFont typeface="Arial" pitchFamily="34" charset="0"/>
              <a:buChar char="•"/>
            </a:pPr>
            <a:r>
              <a:rPr lang="en-US" dirty="0" smtClean="0"/>
              <a:t>What are you going to do if your building suffers a major disaster, such as</a:t>
            </a:r>
          </a:p>
          <a:p>
            <a:pPr lvl="1">
              <a:buFont typeface="Arial" pitchFamily="34" charset="0"/>
              <a:buChar char="•"/>
            </a:pPr>
            <a:r>
              <a:rPr lang="en-US" dirty="0" smtClean="0"/>
              <a:t>Fire</a:t>
            </a:r>
          </a:p>
          <a:p>
            <a:pPr lvl="1">
              <a:buFont typeface="Arial" pitchFamily="34" charset="0"/>
              <a:buChar char="•"/>
            </a:pPr>
            <a:r>
              <a:rPr lang="en-US" dirty="0" smtClean="0"/>
              <a:t>Flood</a:t>
            </a:r>
          </a:p>
          <a:p>
            <a:pPr lvl="1">
              <a:buFont typeface="Arial" pitchFamily="34" charset="0"/>
              <a:buChar char="•"/>
            </a:pPr>
            <a:r>
              <a:rPr lang="en-US" dirty="0" smtClean="0"/>
              <a:t>Tornado</a:t>
            </a:r>
          </a:p>
          <a:p>
            <a:pPr lvl="1">
              <a:buFont typeface="Arial" pitchFamily="34" charset="0"/>
              <a:buChar char="•"/>
            </a:pPr>
            <a:r>
              <a:rPr lang="en-US" dirty="0" smtClean="0"/>
              <a:t>Terrorism</a:t>
            </a:r>
          </a:p>
          <a:p>
            <a:r>
              <a:rPr lang="en-US" sz="1100" dirty="0" smtClean="0"/>
              <a:t>Control and record changes to your systems – a SOX requirement</a:t>
            </a:r>
          </a:p>
          <a:p>
            <a:r>
              <a:rPr lang="en-US" sz="1100" dirty="0" smtClean="0"/>
              <a:t>Document systems </a:t>
            </a:r>
            <a:endParaRPr lang="en-US" dirty="0" smtClean="0"/>
          </a:p>
        </p:txBody>
      </p:sp>
      <p:sp>
        <p:nvSpPr>
          <p:cNvPr id="54275" name="Slide Number Placeholder 3"/>
          <p:cNvSpPr>
            <a:spLocks noGrp="1"/>
          </p:cNvSpPr>
          <p:nvPr>
            <p:ph type="sldNum" sz="quarter" idx="5"/>
          </p:nvPr>
        </p:nvSpPr>
        <p:spPr>
          <a:noFill/>
        </p:spPr>
        <p:txBody>
          <a:bodyPr/>
          <a:lstStyle/>
          <a:p>
            <a:fld id="{9C7B2252-F639-4492-99EB-47972A9C7BBC}"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a:ln/>
        </p:spPr>
      </p:sp>
      <p:sp>
        <p:nvSpPr>
          <p:cNvPr id="57346" name="Notes Placeholder 2"/>
          <p:cNvSpPr>
            <a:spLocks noGrp="1"/>
          </p:cNvSpPr>
          <p:nvPr>
            <p:ph type="body" idx="1"/>
          </p:nvPr>
        </p:nvSpPr>
        <p:spPr>
          <a:noFill/>
          <a:ln/>
        </p:spPr>
        <p:txBody>
          <a:bodyPr/>
          <a:lstStyle/>
          <a:p>
            <a:pPr eaLnBrk="1" hangingPunct="1"/>
            <a:r>
              <a:rPr lang="en-US" dirty="0" smtClean="0"/>
              <a:t>Again, hold IT accountable for reaching their goals. I just went through a midyear review of my goals (our fiscal year is March – February). – Summer 2009 and will be doing so again next month.</a:t>
            </a:r>
          </a:p>
          <a:p>
            <a:pPr eaLnBrk="1" hangingPunct="1"/>
            <a:endParaRPr lang="en-US" dirty="0" smtClean="0"/>
          </a:p>
          <a:p>
            <a:pPr eaLnBrk="1" hangingPunct="1"/>
            <a:r>
              <a:rPr lang="en-US" dirty="0" smtClean="0"/>
              <a:t>Sue to health issues, I’m currently about four months behind my plan</a:t>
            </a:r>
          </a:p>
          <a:p>
            <a:pPr eaLnBrk="1" hangingPunct="1"/>
            <a:endParaRPr lang="en-US" dirty="0" smtClean="0"/>
          </a:p>
          <a:p>
            <a:pPr eaLnBrk="1" hangingPunct="1"/>
            <a:r>
              <a:rPr lang="en-US" dirty="0" smtClean="0"/>
              <a:t>Obviously, this is a wakeup call to get moving on two of the lagging projects. </a:t>
            </a:r>
          </a:p>
          <a:p>
            <a:pPr eaLnBrk="1" hangingPunct="1"/>
            <a:endParaRPr lang="en-US" dirty="0" smtClean="0"/>
          </a:p>
          <a:p>
            <a:pPr eaLnBrk="1" hangingPunct="1"/>
            <a:r>
              <a:rPr lang="en-US" dirty="0" smtClean="0"/>
              <a:t>If you have direct reports, you owe it to them to diligently perform  honest and candid performance review</a:t>
            </a:r>
          </a:p>
        </p:txBody>
      </p:sp>
      <p:sp>
        <p:nvSpPr>
          <p:cNvPr id="57347" name="Slide Number Placeholder 3"/>
          <p:cNvSpPr>
            <a:spLocks noGrp="1"/>
          </p:cNvSpPr>
          <p:nvPr>
            <p:ph type="sldNum" sz="quarter" idx="5"/>
          </p:nvPr>
        </p:nvSpPr>
        <p:spPr>
          <a:noFill/>
        </p:spPr>
        <p:txBody>
          <a:bodyPr/>
          <a:lstStyle/>
          <a:p>
            <a:fld id="{384E9C29-17D4-4A22-95DC-F36B1FEDCB7D}" type="slidenum">
              <a:rPr lang="en-US" smtClean="0"/>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a:ln/>
        </p:spPr>
      </p:sp>
      <p:sp>
        <p:nvSpPr>
          <p:cNvPr id="59394" name="Notes Placeholder 2"/>
          <p:cNvSpPr>
            <a:spLocks noGrp="1"/>
          </p:cNvSpPr>
          <p:nvPr>
            <p:ph type="body" idx="1"/>
          </p:nvPr>
        </p:nvSpPr>
        <p:spPr>
          <a:noFill/>
          <a:ln/>
        </p:spPr>
        <p:txBody>
          <a:bodyPr/>
          <a:lstStyle/>
          <a:p>
            <a:pPr marL="228600" lvl="0" indent="-228600">
              <a:buFont typeface="+mj-lt"/>
              <a:buAutoNum type="arabicPeriod"/>
            </a:pPr>
            <a:r>
              <a:rPr lang="en-US" dirty="0" smtClean="0"/>
              <a:t>Advanced Shipping – an RP expansion to put picking and shipping functions on mobile forklift-mounted computers.</a:t>
            </a:r>
          </a:p>
          <a:p>
            <a:pPr marL="228600" lvl="0" indent="-228600">
              <a:buFont typeface="+mj-lt"/>
              <a:buAutoNum type="arabicPeriod"/>
            </a:pPr>
            <a:r>
              <a:rPr lang="en-US" dirty="0" smtClean="0"/>
              <a:t>Oracle CRM evaluation and assumption of administration duties</a:t>
            </a:r>
          </a:p>
          <a:p>
            <a:pPr marL="228600" lvl="0" indent="-228600">
              <a:buFont typeface="+mj-lt"/>
              <a:buAutoNum type="arabicPeriod"/>
            </a:pPr>
            <a:r>
              <a:rPr lang="en-US" dirty="0" smtClean="0"/>
              <a:t>Interplant Demand – customization of the ERP to trigger interplant shipments</a:t>
            </a:r>
          </a:p>
          <a:p>
            <a:pPr marL="228600" lvl="0" indent="-228600">
              <a:buFont typeface="+mj-lt"/>
              <a:buAutoNum type="arabicPeriod"/>
            </a:pPr>
            <a:r>
              <a:rPr lang="en-US" dirty="0" smtClean="0"/>
              <a:t>EDI review documentation. Due to personnel changes, nobody at Tru Vue really understands how our EDI function works.</a:t>
            </a:r>
          </a:p>
          <a:p>
            <a:pPr marL="228600" lvl="0" indent="-228600">
              <a:buFont typeface="+mj-lt"/>
              <a:buAutoNum type="arabicPeriod"/>
            </a:pPr>
            <a:r>
              <a:rPr lang="en-US" dirty="0" smtClean="0"/>
              <a:t>We use a 3</a:t>
            </a:r>
            <a:r>
              <a:rPr lang="en-US" baseline="30000" dirty="0" smtClean="0"/>
              <a:t>rd</a:t>
            </a:r>
            <a:r>
              <a:rPr lang="en-US" dirty="0" smtClean="0"/>
              <a:t> party software, AW forms to generate printed, emailed and faxed forms. Our contract programmer can create and change forms, but none of know the details of what happens “under the covers”. </a:t>
            </a:r>
          </a:p>
          <a:p>
            <a:pPr marL="228600" lvl="0" indent="-228600">
              <a:buFont typeface="+mj-lt"/>
              <a:buAutoNum type="arabicPeriod"/>
            </a:pPr>
            <a:r>
              <a:rPr lang="en-US" dirty="0" smtClean="0"/>
              <a:t>SharePoint &amp; Outlook. We know that our user base would benefit from a better understanding of these software platforms, and I will be conducting some “Lunch &amp; Learn” seminars.</a:t>
            </a:r>
          </a:p>
          <a:p>
            <a:r>
              <a:rPr lang="en-US" dirty="0" smtClean="0"/>
              <a:t>This is all in addition to any break-fixing and day-to-day duties</a:t>
            </a:r>
          </a:p>
          <a:p>
            <a:endParaRPr lang="en-US" dirty="0" smtClean="0"/>
          </a:p>
        </p:txBody>
      </p:sp>
      <p:sp>
        <p:nvSpPr>
          <p:cNvPr id="59395" name="Slide Number Placeholder 3"/>
          <p:cNvSpPr>
            <a:spLocks noGrp="1"/>
          </p:cNvSpPr>
          <p:nvPr>
            <p:ph type="sldNum" sz="quarter" idx="5"/>
          </p:nvPr>
        </p:nvSpPr>
        <p:spPr>
          <a:noFill/>
        </p:spPr>
        <p:txBody>
          <a:bodyPr/>
          <a:lstStyle/>
          <a:p>
            <a:fld id="{E3FAD25C-C905-4CA6-B6BA-90FFC7F8B302}" type="slidenum">
              <a:rPr lang="en-US" smtClean="0"/>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don’t know for sure if the Unix server could be recovered </a:t>
            </a:r>
            <a:r>
              <a:rPr lang="en-US" dirty="0" err="1" smtClean="0"/>
              <a:t>iin</a:t>
            </a:r>
            <a:r>
              <a:rPr lang="en-US" dirty="0" smtClean="0"/>
              <a:t> the event of a system loss. Our goal for this project is to build a stable, replacement server, test it is a parallel mode, and swap it in</a:t>
            </a:r>
          </a:p>
          <a:p>
            <a:endParaRPr lang="en-US" dirty="0" smtClean="0"/>
          </a:p>
          <a:p>
            <a:r>
              <a:rPr lang="en-US" dirty="0" smtClean="0"/>
              <a:t>We’ve also just discovered that we’ve allowed far more installations of Microsoft Visio than we purchased licenses. We use this software for flowcharting processes, and it’s a significant tool in our lean Sigma Efforts</a:t>
            </a:r>
          </a:p>
          <a:p>
            <a:endParaRPr lang="en-US" dirty="0" smtClean="0"/>
          </a:p>
          <a:p>
            <a:r>
              <a:rPr lang="en-US" dirty="0" smtClean="0"/>
              <a:t>Our  phone and data service suppliers have been consolidated into one, and cleanup of resulting problems is ongoing.</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a:ln/>
        </p:spPr>
      </p:sp>
      <p:sp>
        <p:nvSpPr>
          <p:cNvPr id="61442" name="Notes Placeholder 2"/>
          <p:cNvSpPr>
            <a:spLocks noGrp="1"/>
          </p:cNvSpPr>
          <p:nvPr>
            <p:ph type="body" idx="1"/>
          </p:nvPr>
        </p:nvSpPr>
        <p:spPr>
          <a:noFill/>
          <a:ln/>
        </p:spPr>
        <p:txBody>
          <a:bodyPr/>
          <a:lstStyle/>
          <a:p>
            <a:pPr eaLnBrk="1" hangingPunct="1"/>
            <a:r>
              <a:rPr lang="en-US" dirty="0" smtClean="0"/>
              <a:t>I recommend joining and becoming active  on LinkedIn</a:t>
            </a:r>
          </a:p>
          <a:p>
            <a:pPr eaLnBrk="1" hangingPunct="1"/>
            <a:r>
              <a:rPr lang="en-US" dirty="0" smtClean="0"/>
              <a:t>Check out  the groups I have joined, (not all are professional)</a:t>
            </a:r>
          </a:p>
          <a:p>
            <a:pPr eaLnBrk="1" hangingPunct="1"/>
            <a:endParaRPr lang="en-US" dirty="0" smtClean="0"/>
          </a:p>
          <a:p>
            <a:pPr eaLnBrk="1" hangingPunct="1"/>
            <a:r>
              <a:rPr lang="en-US" dirty="0" smtClean="0"/>
              <a:t>I welcome comments and suggestions/</a:t>
            </a:r>
          </a:p>
          <a:p>
            <a:pPr eaLnBrk="1" hangingPunct="1"/>
            <a:r>
              <a:rPr lang="en-US" dirty="0" smtClean="0"/>
              <a:t>Feel free to contact me through email or the LinkedIn application</a:t>
            </a:r>
          </a:p>
        </p:txBody>
      </p:sp>
      <p:sp>
        <p:nvSpPr>
          <p:cNvPr id="61443" name="Slide Number Placeholder 3"/>
          <p:cNvSpPr>
            <a:spLocks noGrp="1"/>
          </p:cNvSpPr>
          <p:nvPr>
            <p:ph type="sldNum" sz="quarter" idx="5"/>
          </p:nvPr>
        </p:nvSpPr>
        <p:spPr>
          <a:noFill/>
        </p:spPr>
        <p:txBody>
          <a:bodyPr/>
          <a:lstStyle/>
          <a:p>
            <a:fld id="{C83BE570-0518-4106-A3A3-26EF5D1E02C6}"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are some web sites that provide useful IT and Business information. They’re all free, but may require registration.</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Print material </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Tru Vue manufacturers specialty glazing, primarily for the picture framing and display case markets. One level of the product reduces transmitted UV rays by 99% (thereby preserving the artwork). Our premium product (Museum Glass in the general market and sold as Conservation Masterpiece at our biggest customer, Michaels) reduces reflection . Please see</a:t>
            </a:r>
            <a:r>
              <a:rPr lang="en-US" baseline="0" dirty="0" smtClean="0"/>
              <a:t> the displays of our products at Michaels (Harwood Heights and Hillside), Hobby Lobby and selected JoAnn Fabrics. Our glass choices are complimented by similar</a:t>
            </a:r>
            <a:r>
              <a:rPr lang="en-US" dirty="0" smtClean="0"/>
              <a:t> acrylic products for weight and safety considerations..</a:t>
            </a:r>
          </a:p>
          <a:p>
            <a:r>
              <a:rPr lang="en-US" dirty="0" smtClean="0"/>
              <a:t> Tru Vue is the smallest of six business units of Apogee Enterprises (APOG), and the one with a distinctly different product line and mode of operation.  We produce a high-volume, low-cost commodity with a build-to-stock production plan, while other Apogee BUs build high-cost, make-to-order window and </a:t>
            </a:r>
            <a:r>
              <a:rPr lang="en-US" dirty="0" err="1" smtClean="0"/>
              <a:t>wal</a:t>
            </a:r>
            <a:r>
              <a:rPr lang="en-US" dirty="0" smtClean="0"/>
              <a:t> systems.</a:t>
            </a:r>
          </a:p>
          <a:p>
            <a:r>
              <a:rPr lang="en-US" dirty="0" smtClean="0"/>
              <a:t>While I am the only dedicated IT person for both facilities, I am supported by a number of people at Apogee’s IT Shared Services division, and they manage our hardware and networks. </a:t>
            </a:r>
          </a:p>
          <a:p>
            <a:r>
              <a:rPr lang="en-US" dirty="0" smtClean="0"/>
              <a:t>Obviously, I  enjoy working for this company and enthusiastically support our products.</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your opportunity; ask anything you like. (I may not be able to answer anything confidential). If I don’t know the answer, I’ll be happy to research it and get back to you</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40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for background, these two slides show the portfolio of Apogee businesses</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noted before, Tru Vue has a much different business model than the others</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buFontTx/>
              <a:buChar char="•"/>
            </a:pPr>
            <a:r>
              <a:rPr lang="en-US" dirty="0" smtClean="0"/>
              <a:t>I joined Tru Vue in August, 2008</a:t>
            </a:r>
          </a:p>
          <a:p>
            <a:pPr eaLnBrk="1" hangingPunct="1">
              <a:buFontTx/>
              <a:buChar char="•"/>
            </a:pPr>
            <a:r>
              <a:rPr lang="en-US" dirty="0" smtClean="0"/>
              <a:t>My primary responsibilities include:</a:t>
            </a:r>
          </a:p>
          <a:p>
            <a:pPr lvl="1" eaLnBrk="1" hangingPunct="1">
              <a:buFontTx/>
              <a:buChar char="•"/>
            </a:pPr>
            <a:r>
              <a:rPr lang="en-US" dirty="0" smtClean="0"/>
              <a:t>Planning and managing applications systems improvements. I utilize an independent contract programmer for  the ERP system development</a:t>
            </a:r>
          </a:p>
          <a:p>
            <a:pPr lvl="1" eaLnBrk="1" hangingPunct="1">
              <a:buFontTx/>
              <a:buChar char="•"/>
            </a:pPr>
            <a:r>
              <a:rPr lang="en-US" dirty="0" smtClean="0"/>
              <a:t>Coordinating the services of ITSS (IT Shared Services division of Apogee), who manage networks, infrastructure, and security.</a:t>
            </a:r>
          </a:p>
          <a:p>
            <a:pPr lvl="1" eaLnBrk="1" hangingPunct="1">
              <a:buFontTx/>
              <a:buChar char="•"/>
            </a:pPr>
            <a:r>
              <a:rPr lang="en-US" dirty="0" smtClean="0"/>
              <a:t> IT strategy</a:t>
            </a:r>
          </a:p>
          <a:p>
            <a:pPr lvl="1" eaLnBrk="1" hangingPunct="1">
              <a:buFontTx/>
              <a:buChar char="•"/>
            </a:pPr>
            <a:r>
              <a:rPr lang="en-US" dirty="0" smtClean="0"/>
              <a:t>Managing the IT expense budget. This is an interesting challenge, because about 65% of my expenses is locked in as the support charge from Apogee’s ITSS (about $32K/month)</a:t>
            </a:r>
          </a:p>
          <a:p>
            <a:pPr lvl="1" eaLnBrk="1" hangingPunct="1">
              <a:buFontTx/>
              <a:buChar char="•"/>
            </a:pPr>
            <a:r>
              <a:rPr lang="en-US" dirty="0" smtClean="0"/>
              <a:t>Change management control</a:t>
            </a:r>
          </a:p>
          <a:p>
            <a:pPr lvl="1" eaLnBrk="1" hangingPunct="1">
              <a:buFontTx/>
              <a:buChar char="•"/>
            </a:pPr>
            <a:r>
              <a:rPr lang="en-US" dirty="0" smtClean="0"/>
              <a:t>Ensure compliance with SOX </a:t>
            </a:r>
            <a:r>
              <a:rPr lang="en-US" dirty="0" err="1" smtClean="0"/>
              <a:t>guidlines</a:t>
            </a:r>
            <a:endParaRPr lang="en-US" dirty="0" smtClean="0"/>
          </a:p>
          <a:p>
            <a:pPr lvl="1" eaLnBrk="1" hangingPunct="1">
              <a:buFontTx/>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organization chart for Apogee’s IT Shared Services, based primarily in Minnesota. The colored boxes represent the people with whom I have the most contact. This organization is responsible for hardware, networking, telephony, communications, and network security. Part of my job is the management of ITSS as a supplier, which can be like herding cats. </a:t>
            </a:r>
          </a:p>
          <a:p>
            <a:endParaRPr lang="en-US" dirty="0" smtClean="0"/>
          </a:p>
          <a:p>
            <a:r>
              <a:rPr lang="en-US" dirty="0" smtClean="0"/>
              <a:t>If you’re familiar with the old Sanford &amp; Son program (ME-TV), remember how Fred always avoided doing any real work because he was “coordinating” the junkyard. Well, I spend a lot of time “coordinating”.</a:t>
            </a:r>
            <a:endParaRPr lang="en-US" dirty="0"/>
          </a:p>
        </p:txBody>
      </p:sp>
      <p:sp>
        <p:nvSpPr>
          <p:cNvPr id="4" name="Slide Number Placeholder 3"/>
          <p:cNvSpPr>
            <a:spLocks noGrp="1"/>
          </p:cNvSpPr>
          <p:nvPr>
            <p:ph type="sldNum" sz="quarter" idx="10"/>
          </p:nvPr>
        </p:nvSpPr>
        <p:spPr/>
        <p:txBody>
          <a:bodyPr/>
          <a:lstStyle/>
          <a:p>
            <a:pPr>
              <a:defRPr/>
            </a:pPr>
            <a:fld id="{F80237E4-C71C-4F76-AE09-7C1308664052}"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a:ln/>
        </p:spPr>
      </p:sp>
      <p:sp>
        <p:nvSpPr>
          <p:cNvPr id="24578" name="Notes Placeholder 2"/>
          <p:cNvSpPr>
            <a:spLocks noGrp="1"/>
          </p:cNvSpPr>
          <p:nvPr>
            <p:ph type="body" idx="1"/>
          </p:nvPr>
        </p:nvSpPr>
        <p:spPr>
          <a:noFill/>
          <a:ln/>
        </p:spPr>
        <p:txBody>
          <a:bodyPr/>
          <a:lstStyle/>
          <a:p>
            <a:r>
              <a:rPr lang="en-US" dirty="0" smtClean="0"/>
              <a:t>Technical Environment</a:t>
            </a:r>
          </a:p>
          <a:p>
            <a:r>
              <a:rPr lang="en-US" dirty="0" smtClean="0"/>
              <a:t>We are primarily a Microsoft Windows environment with 14 or so servers running Windows XP and supporting numerous applications. Our legacy ERP system runs on an HP Unix server, and a glass inspection system interfaces with a Linux server.</a:t>
            </a:r>
          </a:p>
          <a:p>
            <a:endParaRPr lang="en-US" dirty="0" smtClean="0"/>
          </a:p>
          <a:p>
            <a:r>
              <a:rPr lang="en-US" dirty="0" smtClean="0"/>
              <a:t>We’re currently testing Windows 7 and will be evaluating Office 10. </a:t>
            </a:r>
          </a:p>
          <a:p>
            <a:r>
              <a:rPr lang="en-US" dirty="0" smtClean="0"/>
              <a:t>Our sales and marketing areas also employ a web-hosted CRP application from Oracle  </a:t>
            </a:r>
          </a:p>
          <a:p>
            <a:pPr eaLnBrk="1" hangingPunct="1"/>
            <a:endParaRPr lang="en-US" dirty="0" smtClean="0"/>
          </a:p>
        </p:txBody>
      </p:sp>
      <p:sp>
        <p:nvSpPr>
          <p:cNvPr id="24579" name="Slide Number Placeholder 3"/>
          <p:cNvSpPr>
            <a:spLocks noGrp="1"/>
          </p:cNvSpPr>
          <p:nvPr>
            <p:ph type="sldNum" sz="quarter" idx="5"/>
          </p:nvPr>
        </p:nvSpPr>
        <p:spPr>
          <a:noFill/>
        </p:spPr>
        <p:txBody>
          <a:bodyPr/>
          <a:lstStyle/>
          <a:p>
            <a:fld id="{9F682EB0-A6FE-4BF1-81B5-E26D4EE3ADC4}"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sp>
        <p:nvSpPr>
          <p:cNvPr id="5"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321539" name="Rectangle 3"/>
          <p:cNvSpPr>
            <a:spLocks noGrp="1" noChangeArrowheads="1"/>
          </p:cNvSpPr>
          <p:nvPr>
            <p:ph type="ctrTitle"/>
          </p:nvPr>
        </p:nvSpPr>
        <p:spPr>
          <a:xfrm>
            <a:off x="315913" y="466725"/>
            <a:ext cx="6781800" cy="2133600"/>
          </a:xfrm>
        </p:spPr>
        <p:txBody>
          <a:bodyPr/>
          <a:lstStyle>
            <a:lvl1pPr algn="ctr">
              <a:defRPr sz="4800">
                <a:latin typeface="Comic Sans MS" pitchFamily="66" charset="0"/>
              </a:defRPr>
            </a:lvl1pPr>
          </a:lstStyle>
          <a:p>
            <a:r>
              <a:rPr lang="en-US" altLang="en-US" dirty="0" smtClean="0"/>
              <a:t>Click to edit Master title style</a:t>
            </a:r>
            <a:endParaRPr lang="en-US" altLang="en-US" dirty="0"/>
          </a:p>
        </p:txBody>
      </p:sp>
      <p:sp>
        <p:nvSpPr>
          <p:cNvPr id="321540" name="Rectangle 4"/>
          <p:cNvSpPr>
            <a:spLocks noGrp="1" noChangeArrowheads="1"/>
          </p:cNvSpPr>
          <p:nvPr>
            <p:ph type="subTitle" idx="1"/>
          </p:nvPr>
        </p:nvSpPr>
        <p:spPr>
          <a:xfrm>
            <a:off x="849313" y="3049588"/>
            <a:ext cx="6248400" cy="2362200"/>
          </a:xfrm>
        </p:spPr>
        <p:txBody>
          <a:bodyPr/>
          <a:lstStyle>
            <a:lvl1pPr marL="0" indent="0" algn="ctr">
              <a:buFont typeface="Wingdings" pitchFamily="2" charset="2"/>
              <a:buNone/>
              <a:defRPr sz="3200">
                <a:latin typeface="Comic Sans MS" pitchFamily="66" charset="0"/>
              </a:defRPr>
            </a:lvl1pPr>
          </a:lstStyle>
          <a:p>
            <a:r>
              <a:rPr lang="en-US" altLang="en-US" dirty="0" smtClean="0"/>
              <a:t>Click to edit Master subtitle style</a:t>
            </a:r>
            <a:endParaRPr lang="en-US" altLang="en-US" dirty="0"/>
          </a:p>
        </p:txBody>
      </p:sp>
      <p:sp>
        <p:nvSpPr>
          <p:cNvPr id="6" name="Rectangle 5"/>
          <p:cNvSpPr>
            <a:spLocks noGrp="1" noChangeArrowheads="1"/>
          </p:cNvSpPr>
          <p:nvPr>
            <p:ph type="dt" sz="half" idx="10"/>
          </p:nvPr>
        </p:nvSpPr>
        <p:spPr/>
        <p:txBody>
          <a:bodyPr/>
          <a:lstStyle>
            <a:lvl1pPr>
              <a:defRPr/>
            </a:lvl1pPr>
          </a:lstStyle>
          <a:p>
            <a:pPr>
              <a:defRPr/>
            </a:pPr>
            <a:endParaRPr lang="en-US" altLang="en-US"/>
          </a:p>
        </p:txBody>
      </p:sp>
      <p:sp>
        <p:nvSpPr>
          <p:cNvPr id="7" name="Rectangle 6"/>
          <p:cNvSpPr>
            <a:spLocks noGrp="1" noChangeArrowheads="1"/>
          </p:cNvSpPr>
          <p:nvPr>
            <p:ph type="ftr" sz="quarter" idx="11"/>
          </p:nvPr>
        </p:nvSpPr>
        <p:spPr/>
        <p:txBody>
          <a:bodyPr/>
          <a:lstStyle>
            <a:lvl1pPr>
              <a:defRPr/>
            </a:lvl1pPr>
          </a:lstStyle>
          <a:p>
            <a:pPr>
              <a:defRPr/>
            </a:pPr>
            <a:r>
              <a:rPr lang="en-US" altLang="en-US" smtClean="0"/>
              <a:t>IT Management Perspectives 2010</a:t>
            </a:r>
            <a:endParaRPr lang="en-US" altLang="en-US"/>
          </a:p>
        </p:txBody>
      </p:sp>
      <p:sp>
        <p:nvSpPr>
          <p:cNvPr id="8" name="Rectangle 7"/>
          <p:cNvSpPr>
            <a:spLocks noGrp="1" noChangeArrowheads="1"/>
          </p:cNvSpPr>
          <p:nvPr>
            <p:ph type="sldNum" sz="quarter" idx="12"/>
          </p:nvPr>
        </p:nvSpPr>
        <p:spPr/>
        <p:txBody>
          <a:bodyPr/>
          <a:lstStyle>
            <a:lvl1pPr>
              <a:defRPr/>
            </a:lvl1pPr>
          </a:lstStyle>
          <a:p>
            <a:pPr>
              <a:defRPr/>
            </a:pPr>
            <a:fld id="{B6DA8621-3580-4822-8426-64C13C4E8A43}"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34E670D-78FE-4AB5-AB7C-8CAAE436EAAE}"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3734530-A445-4ABD-AB0A-6852009886AC}"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atin typeface="Comic Sans MS" pitchFamily="66"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omic Sans MS" pitchFamily="66" charset="0"/>
              </a:defRPr>
            </a:lvl1pPr>
            <a:lvl2pPr>
              <a:defRPr>
                <a:latin typeface="Comic Sans MS" pitchFamily="66" charset="0"/>
              </a:defRPr>
            </a:lvl2pPr>
            <a:lvl3pPr>
              <a:defRPr>
                <a:latin typeface="Comic Sans MS" pitchFamily="66" charset="0"/>
              </a:defRPr>
            </a:lvl3pPr>
            <a:lvl4pPr>
              <a:defRPr>
                <a:latin typeface="Comic Sans MS" pitchFamily="66" charset="0"/>
              </a:defRPr>
            </a:lvl4pPr>
            <a:lvl5pPr>
              <a:defRPr>
                <a:latin typeface="Comic Sans MS" pitchFamily="66"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8A1F8E2-0B25-4ECC-A040-C94829660AA4}"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69C5518-26B2-45C5-A870-0B30096DB16D}"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atin typeface="Comic Sans MS" pitchFamily="66"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719263"/>
            <a:ext cx="4038600" cy="4411662"/>
          </a:xfrm>
        </p:spPr>
        <p:txBody>
          <a:bodyPr/>
          <a:lstStyle>
            <a:lvl1pPr>
              <a:defRPr sz="2800">
                <a:latin typeface="Comic Sans MS" pitchFamily="66" charset="0"/>
              </a:defRPr>
            </a:lvl1pPr>
            <a:lvl2pPr>
              <a:defRPr sz="2400">
                <a:latin typeface="Comic Sans MS" pitchFamily="66" charset="0"/>
              </a:defRPr>
            </a:lvl2pPr>
            <a:lvl3pPr>
              <a:defRPr sz="2000">
                <a:latin typeface="Comic Sans MS" pitchFamily="66" charset="0"/>
              </a:defRPr>
            </a:lvl3pPr>
            <a:lvl4pPr>
              <a:defRPr sz="1800">
                <a:latin typeface="Comic Sans MS" pitchFamily="66" charset="0"/>
              </a:defRPr>
            </a:lvl4pPr>
            <a:lvl5pPr>
              <a:defRPr sz="1800">
                <a:latin typeface="Comic Sans MS" pitchFamily="66"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719263"/>
            <a:ext cx="4038600" cy="4411662"/>
          </a:xfrm>
        </p:spPr>
        <p:txBody>
          <a:bodyPr/>
          <a:lstStyle>
            <a:lvl1pPr>
              <a:defRPr sz="2800">
                <a:latin typeface="Comic Sans MS" pitchFamily="66" charset="0"/>
              </a:defRPr>
            </a:lvl1pPr>
            <a:lvl2pPr>
              <a:defRPr sz="2400">
                <a:latin typeface="Comic Sans MS" pitchFamily="66" charset="0"/>
              </a:defRPr>
            </a:lvl2pPr>
            <a:lvl3pPr>
              <a:defRPr sz="2000">
                <a:latin typeface="Comic Sans MS" pitchFamily="66" charset="0"/>
              </a:defRPr>
            </a:lvl3pPr>
            <a:lvl4pPr>
              <a:defRPr sz="1800">
                <a:latin typeface="Comic Sans MS" pitchFamily="66" charset="0"/>
              </a:defRPr>
            </a:lvl4pPr>
            <a:lvl5pPr>
              <a:defRPr sz="1800">
                <a:latin typeface="Comic Sans MS" pitchFamily="66"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565CA45-7F73-4EC2-9D36-1BDF30CA5287}"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E535D4C9-032E-4060-B8C7-DACB0F13401B}"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atin typeface="Comic Sans MS" pitchFamily="66" charset="0"/>
              </a:defRPr>
            </a:lvl1pPr>
          </a:lstStyle>
          <a:p>
            <a:r>
              <a:rPr lang="en-US" dirty="0" smtClean="0"/>
              <a:t>Click to edit Master title style</a:t>
            </a:r>
            <a:endParaRPr lang="en-US" dirty="0"/>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294E4725-E318-45D1-B258-7E4C75B91274}"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6AD40B89-716F-4869-8E1D-81097B74E64A}"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89E2856C-3FF5-4AF5-B159-62A13D38071D}"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smtClean="0"/>
              <a:t>IT Management Perspectives 2010</a:t>
            </a: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44CE1EA1-5449-46A8-9F01-6A4561D01EFD}"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2051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2051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ltLang="en-US"/>
          </a:p>
        </p:txBody>
      </p:sp>
      <p:sp>
        <p:nvSpPr>
          <p:cNvPr id="32051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US" altLang="en-US" smtClean="0"/>
              <a:t>IT Management Perspectives 2010</a:t>
            </a:r>
            <a:endParaRPr lang="en-US" altLang="en-US"/>
          </a:p>
        </p:txBody>
      </p:sp>
      <p:sp>
        <p:nvSpPr>
          <p:cNvPr id="32051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4EFE7772-698E-4432-B1AC-5552191BBB40}" type="slidenum">
              <a:rPr lang="en-US" altLang="en-US"/>
              <a:pPr>
                <a:defRPr/>
              </a:pPr>
              <a:t>‹#›</a:t>
            </a:fld>
            <a:endParaRPr lang="en-US" altLang="en-US"/>
          </a:p>
        </p:txBody>
      </p:sp>
      <p:pic>
        <p:nvPicPr>
          <p:cNvPr id="1032" name="Picture 39" descr="Infotech2.jpg"/>
          <p:cNvPicPr>
            <a:picLocks noChangeAspect="1"/>
          </p:cNvPicPr>
          <p:nvPr userDrawn="1"/>
        </p:nvPicPr>
        <p:blipFill>
          <a:blip r:embed="rId13" cstate="print"/>
          <a:srcRect/>
          <a:stretch>
            <a:fillRect/>
          </a:stretch>
        </p:blipFill>
        <p:spPr bwMode="auto">
          <a:xfrm>
            <a:off x="8153400" y="381000"/>
            <a:ext cx="990600" cy="990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704" r:id="rId2"/>
    <p:sldLayoutId id="2147483703" r:id="rId3"/>
    <p:sldLayoutId id="2147483702" r:id="rId4"/>
    <p:sldLayoutId id="2147483701" r:id="rId5"/>
    <p:sldLayoutId id="2147483700" r:id="rId6"/>
    <p:sldLayoutId id="2147483699" r:id="rId7"/>
    <p:sldLayoutId id="2147483698" r:id="rId8"/>
    <p:sldLayoutId id="2147483697" r:id="rId9"/>
    <p:sldLayoutId id="2147483696" r:id="rId10"/>
    <p:sldLayoutId id="2147483695"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en.wikipedia.org/wiki/Executive_information_system#cite_note-0"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xml.rels><?xml version="1.0" encoding="UTF-8" standalone="yes"?>
<Relationships xmlns="http://schemas.openxmlformats.org/package/2006/relationships"><Relationship Id="rId8" Type="http://schemas.openxmlformats.org/officeDocument/2006/relationships/hyperlink" Target="http://www.linkedin.com/in/jwwazorick"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8.xml.rels><?xml version="1.0" encoding="UTF-8" standalone="yes"?>
<Relationships xmlns="http://schemas.openxmlformats.org/package/2006/relationships"><Relationship Id="rId8" Type="http://schemas.openxmlformats.org/officeDocument/2006/relationships/hyperlink" Target="http://www.cio.com/" TargetMode="External"/><Relationship Id="rId3" Type="http://schemas.openxmlformats.org/officeDocument/2006/relationships/hyperlink" Target="http://www.techrepublic.com/" TargetMode="External"/><Relationship Id="rId7" Type="http://schemas.openxmlformats.org/officeDocument/2006/relationships/hyperlink" Target="http://www.itbusinessedge.com/"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www.linkedin.com/" TargetMode="External"/><Relationship Id="rId5" Type="http://schemas.openxmlformats.org/officeDocument/2006/relationships/hyperlink" Target="http://www.cnet.com/" TargetMode="External"/><Relationship Id="rId10" Type="http://schemas.openxmlformats.org/officeDocument/2006/relationships/hyperlink" Target="http://www.techterms.com/" TargetMode="External"/><Relationship Id="rId4" Type="http://schemas.openxmlformats.org/officeDocument/2006/relationships/hyperlink" Target="http://www.bnet.com/" TargetMode="External"/><Relationship Id="rId9" Type="http://schemas.openxmlformats.org/officeDocument/2006/relationships/hyperlink" Target="http://www.ziggs.com/"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p:txBody>
          <a:bodyPr/>
          <a:lstStyle/>
          <a:p>
            <a:pPr eaLnBrk="1" hangingPunct="1"/>
            <a:r>
              <a:rPr lang="en-US" dirty="0" smtClean="0"/>
              <a:t>IT Management Perspectives/2010</a:t>
            </a:r>
          </a:p>
        </p:txBody>
      </p:sp>
      <p:sp>
        <p:nvSpPr>
          <p:cNvPr id="15362" name="Subtitle 2"/>
          <p:cNvSpPr>
            <a:spLocks noGrp="1"/>
          </p:cNvSpPr>
          <p:nvPr>
            <p:ph type="subTitle" idx="1"/>
          </p:nvPr>
        </p:nvSpPr>
        <p:spPr/>
        <p:txBody>
          <a:bodyPr/>
          <a:lstStyle/>
          <a:p>
            <a:pPr eaLnBrk="1" hangingPunct="1"/>
            <a:r>
              <a:rPr lang="en-US" b="1" dirty="0" smtClean="0">
                <a:solidFill>
                  <a:schemeClr val="tx2"/>
                </a:solidFill>
              </a:rPr>
              <a:t>The Contract Between I.T.     &amp; Management</a:t>
            </a:r>
          </a:p>
        </p:txBody>
      </p:sp>
      <p:pic>
        <p:nvPicPr>
          <p:cNvPr id="15363" name="Picture 4" descr="P1020538.JPG"/>
          <p:cNvPicPr>
            <a:picLocks noChangeAspect="1"/>
          </p:cNvPicPr>
          <p:nvPr/>
        </p:nvPicPr>
        <p:blipFill>
          <a:blip r:embed="rId3" cstate="print"/>
          <a:srcRect/>
          <a:stretch>
            <a:fillRect/>
          </a:stretch>
        </p:blipFill>
        <p:spPr bwMode="auto">
          <a:xfrm>
            <a:off x="1600200" y="4114800"/>
            <a:ext cx="2438400" cy="1831975"/>
          </a:xfrm>
          <a:prstGeom prst="rect">
            <a:avLst/>
          </a:prstGeom>
          <a:noFill/>
          <a:ln w="9525">
            <a:noFill/>
            <a:miter lim="800000"/>
            <a:headEnd/>
            <a:tailEnd/>
          </a:ln>
        </p:spPr>
      </p:pic>
      <p:sp>
        <p:nvSpPr>
          <p:cNvPr id="15364" name="TextBox 5"/>
          <p:cNvSpPr txBox="1">
            <a:spLocks noChangeArrowheads="1"/>
          </p:cNvSpPr>
          <p:nvPr/>
        </p:nvSpPr>
        <p:spPr bwMode="auto">
          <a:xfrm>
            <a:off x="4495800" y="4343400"/>
            <a:ext cx="2514600" cy="1200150"/>
          </a:xfrm>
          <a:prstGeom prst="rect">
            <a:avLst/>
          </a:prstGeom>
          <a:noFill/>
          <a:ln w="9525">
            <a:noFill/>
            <a:miter lim="800000"/>
            <a:headEnd/>
            <a:tailEnd/>
          </a:ln>
        </p:spPr>
        <p:txBody>
          <a:bodyPr>
            <a:spAutoFit/>
          </a:bodyPr>
          <a:lstStyle/>
          <a:p>
            <a:pPr algn="ctr"/>
            <a:r>
              <a:rPr lang="en-US" sz="2400" dirty="0">
                <a:latin typeface="Comic Sans MS" pitchFamily="66" charset="0"/>
              </a:rPr>
              <a:t>Jim Wazorick</a:t>
            </a:r>
          </a:p>
          <a:p>
            <a:pPr algn="ctr"/>
            <a:r>
              <a:rPr lang="en-US" sz="2400" dirty="0">
                <a:latin typeface="Comic Sans MS" pitchFamily="66" charset="0"/>
              </a:rPr>
              <a:t>I.T. Manager</a:t>
            </a:r>
          </a:p>
          <a:p>
            <a:pPr algn="ctr"/>
            <a:r>
              <a:rPr lang="en-US" sz="2400" dirty="0">
                <a:latin typeface="Comic Sans MS" pitchFamily="66" charset="0"/>
              </a:rPr>
              <a:t>Tru Vue, Inc.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122238"/>
            <a:ext cx="7543800" cy="868362"/>
          </a:xfrm>
        </p:spPr>
        <p:txBody>
          <a:bodyPr/>
          <a:lstStyle/>
          <a:p>
            <a:pPr eaLnBrk="1" hangingPunct="1"/>
            <a:r>
              <a:rPr lang="en-US" dirty="0" smtClean="0"/>
              <a:t>Tru Vue Environment</a:t>
            </a:r>
          </a:p>
        </p:txBody>
      </p:sp>
      <p:sp>
        <p:nvSpPr>
          <p:cNvPr id="25602" name="Content Placeholder 2"/>
          <p:cNvSpPr>
            <a:spLocks noGrp="1"/>
          </p:cNvSpPr>
          <p:nvPr>
            <p:ph idx="1"/>
          </p:nvPr>
        </p:nvSpPr>
        <p:spPr>
          <a:xfrm>
            <a:off x="457200" y="1371600"/>
            <a:ext cx="8229600" cy="4759325"/>
          </a:xfrm>
        </p:spPr>
        <p:txBody>
          <a:bodyPr/>
          <a:lstStyle/>
          <a:p>
            <a:pPr eaLnBrk="1" hangingPunct="1"/>
            <a:r>
              <a:rPr lang="en-US" sz="2800" dirty="0" smtClean="0"/>
              <a:t>Extensive use of collaboration technology</a:t>
            </a:r>
          </a:p>
          <a:p>
            <a:pPr lvl="1" eaLnBrk="1" hangingPunct="1"/>
            <a:r>
              <a:rPr lang="en-US" sz="2400" dirty="0" smtClean="0"/>
              <a:t>Video Conferencing</a:t>
            </a:r>
          </a:p>
          <a:p>
            <a:pPr lvl="2" eaLnBrk="1" hangingPunct="1"/>
            <a:r>
              <a:rPr lang="en-US" sz="2100" dirty="0" err="1" smtClean="0"/>
              <a:t>Intalled</a:t>
            </a:r>
            <a:r>
              <a:rPr lang="en-US" sz="2100" dirty="0" smtClean="0"/>
              <a:t> between McCook &amp; Faribault</a:t>
            </a:r>
          </a:p>
          <a:p>
            <a:pPr lvl="2" eaLnBrk="1" hangingPunct="1"/>
            <a:r>
              <a:rPr lang="en-US" sz="2100" dirty="0" smtClean="0"/>
              <a:t>Adopted by all Apogee locations</a:t>
            </a:r>
          </a:p>
          <a:p>
            <a:pPr lvl="1" eaLnBrk="1" hangingPunct="1"/>
            <a:r>
              <a:rPr lang="en-US" sz="2400" dirty="0" smtClean="0"/>
              <a:t>VOIP Phones</a:t>
            </a:r>
          </a:p>
          <a:p>
            <a:pPr lvl="1" eaLnBrk="1" hangingPunct="1"/>
            <a:r>
              <a:rPr lang="en-US" sz="2400" dirty="0" smtClean="0"/>
              <a:t>Net Meeting</a:t>
            </a:r>
          </a:p>
          <a:p>
            <a:pPr lvl="1" eaLnBrk="1" hangingPunct="1"/>
            <a:r>
              <a:rPr lang="en-US" sz="2400" dirty="0" smtClean="0"/>
              <a:t>Spark (internal IM)</a:t>
            </a:r>
          </a:p>
          <a:p>
            <a:pPr lvl="1" eaLnBrk="1" hangingPunct="1"/>
            <a:r>
              <a:rPr lang="en-US" sz="2400" dirty="0" smtClean="0"/>
              <a:t>Shared Outlook Calendars</a:t>
            </a:r>
          </a:p>
          <a:p>
            <a:pPr lvl="1" eaLnBrk="1" hangingPunct="1"/>
            <a:r>
              <a:rPr lang="en-US" sz="2400" dirty="0" smtClean="0"/>
              <a:t>Smart phones</a:t>
            </a:r>
          </a:p>
          <a:p>
            <a:pPr eaLnBrk="1" hangingPunct="1"/>
            <a:r>
              <a:rPr lang="en-US" sz="2800" dirty="0" smtClean="0"/>
              <a:t>Emphasis on Safety</a:t>
            </a:r>
          </a:p>
          <a:p>
            <a:pPr lvl="1" eaLnBrk="1" hangingPunct="1"/>
            <a:r>
              <a:rPr lang="en-US" sz="2400" dirty="0" smtClean="0"/>
              <a:t>No OSHA recordable incidents for 12+ months</a:t>
            </a:r>
          </a:p>
          <a:p>
            <a:pPr eaLnBrk="1" hangingPunct="1">
              <a:buFont typeface="Wingdings" pitchFamily="2" charset="2"/>
              <a:buNone/>
            </a:pPr>
            <a:endParaRPr lang="en-US" sz="2800" dirty="0" smtClean="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dirty="0" smtClean="0"/>
              <a:t>Tru Vue Environment</a:t>
            </a:r>
          </a:p>
        </p:txBody>
      </p:sp>
      <p:sp>
        <p:nvSpPr>
          <p:cNvPr id="26626" name="Content Placeholder 2"/>
          <p:cNvSpPr>
            <a:spLocks noGrp="1"/>
          </p:cNvSpPr>
          <p:nvPr>
            <p:ph idx="1"/>
          </p:nvPr>
        </p:nvSpPr>
        <p:spPr/>
        <p:txBody>
          <a:bodyPr/>
          <a:lstStyle/>
          <a:p>
            <a:pPr eaLnBrk="1" hangingPunct="1"/>
            <a:r>
              <a:rPr lang="en-US" sz="2800" dirty="0" smtClean="0"/>
              <a:t>Personal Communication</a:t>
            </a:r>
          </a:p>
          <a:p>
            <a:pPr lvl="1" eaLnBrk="1" hangingPunct="1"/>
            <a:r>
              <a:rPr lang="en-US" sz="2400" dirty="0" smtClean="0"/>
              <a:t>Weekly 1-on-1 with my boss (VP, Finance)</a:t>
            </a:r>
          </a:p>
          <a:p>
            <a:pPr lvl="2" eaLnBrk="1" hangingPunct="1"/>
            <a:r>
              <a:rPr lang="en-US" sz="2100" dirty="0" smtClean="0"/>
              <a:t>New challenge will be reporting to a new VP when that person is hired. An adjustment as well as an opportunity to redefine my position. Temporarily reporting to VP, HR</a:t>
            </a:r>
          </a:p>
          <a:p>
            <a:pPr lvl="1" eaLnBrk="1" hangingPunct="1"/>
            <a:r>
              <a:rPr lang="en-US" sz="2400" dirty="0" smtClean="0"/>
              <a:t>Weekly staff meeting with his staff</a:t>
            </a:r>
          </a:p>
          <a:p>
            <a:pPr lvl="2" eaLnBrk="1" hangingPunct="1"/>
            <a:r>
              <a:rPr lang="en-US" sz="2100" dirty="0" smtClean="0"/>
              <a:t>Myself and two plant controllers</a:t>
            </a:r>
          </a:p>
          <a:p>
            <a:pPr lvl="1" eaLnBrk="1" hangingPunct="1"/>
            <a:r>
              <a:rPr lang="en-US" sz="2400" dirty="0" smtClean="0"/>
              <a:t>Quarterly Management meetings</a:t>
            </a:r>
          </a:p>
          <a:p>
            <a:pPr lvl="1" eaLnBrk="1" hangingPunct="1"/>
            <a:r>
              <a:rPr lang="en-US" sz="2400" dirty="0" smtClean="0"/>
              <a:t>Quarterly employee meetings</a:t>
            </a:r>
          </a:p>
          <a:p>
            <a:pPr lvl="1" eaLnBrk="1" hangingPunct="1"/>
            <a:r>
              <a:rPr lang="en-US" sz="2400" dirty="0" smtClean="0"/>
              <a:t>Annual 2-day off-site management meeting</a:t>
            </a:r>
          </a:p>
          <a:p>
            <a:pPr eaLnBrk="1" hangingPunct="1">
              <a:buNone/>
            </a:pPr>
            <a:r>
              <a:rPr lang="en-US" sz="2500" dirty="0" smtClean="0"/>
              <a:t> </a:t>
            </a:r>
          </a:p>
          <a:p>
            <a:pPr eaLnBrk="1" hangingPunct="1"/>
            <a:endParaRPr lang="en-US" dirty="0" smtClean="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 Vue Environment</a:t>
            </a:r>
            <a:endParaRPr lang="en-US" dirty="0"/>
          </a:p>
        </p:txBody>
      </p:sp>
      <p:sp>
        <p:nvSpPr>
          <p:cNvPr id="3" name="Content Placeholder 2"/>
          <p:cNvSpPr>
            <a:spLocks noGrp="1"/>
          </p:cNvSpPr>
          <p:nvPr>
            <p:ph idx="1"/>
          </p:nvPr>
        </p:nvSpPr>
        <p:spPr/>
        <p:txBody>
          <a:bodyPr/>
          <a:lstStyle/>
          <a:p>
            <a:pPr eaLnBrk="1" hangingPunct="1"/>
            <a:r>
              <a:rPr lang="en-US" sz="2800" dirty="0" smtClean="0"/>
              <a:t>Intercompany </a:t>
            </a:r>
            <a:r>
              <a:rPr lang="en-US" sz="2800" dirty="0" err="1" smtClean="0"/>
              <a:t>Collaboraboration</a:t>
            </a:r>
            <a:endParaRPr lang="en-US" sz="2800" dirty="0" smtClean="0"/>
          </a:p>
          <a:p>
            <a:pPr lvl="1" eaLnBrk="1" hangingPunct="1"/>
            <a:r>
              <a:rPr lang="en-US" sz="2400" dirty="0" smtClean="0"/>
              <a:t>Member of ITSS Governance Committee</a:t>
            </a:r>
          </a:p>
          <a:p>
            <a:pPr lvl="1" eaLnBrk="1" hangingPunct="1"/>
            <a:r>
              <a:rPr lang="en-US" sz="2400" dirty="0" smtClean="0"/>
              <a:t>President leads Integrated Façade Design</a:t>
            </a:r>
            <a:r>
              <a:rPr lang="en-US" sz="2100" dirty="0" smtClean="0"/>
              <a:t> effort</a:t>
            </a:r>
          </a:p>
          <a:p>
            <a:pPr eaLnBrk="1" hangingPunct="1"/>
            <a:r>
              <a:rPr lang="en-US" sz="2500" dirty="0" smtClean="0"/>
              <a:t>Extensive use of analytical tools (BI)</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algn="l"/>
            <a:r>
              <a:rPr lang="en-US" dirty="0" smtClean="0"/>
              <a:t>Some definitions…</a:t>
            </a:r>
          </a:p>
        </p:txBody>
      </p:sp>
      <p:sp>
        <p:nvSpPr>
          <p:cNvPr id="27650" name="Rectangle 3"/>
          <p:cNvSpPr>
            <a:spLocks noGrp="1" noChangeArrowheads="1"/>
          </p:cNvSpPr>
          <p:nvPr>
            <p:ph type="body" idx="1"/>
          </p:nvPr>
        </p:nvSpPr>
        <p:spPr/>
        <p:txBody>
          <a:bodyPr/>
          <a:lstStyle/>
          <a:p>
            <a:r>
              <a:rPr lang="en-US" sz="2600" b="1" dirty="0" smtClean="0"/>
              <a:t>Matrix Management</a:t>
            </a:r>
            <a:r>
              <a:rPr lang="en-US" sz="2600" dirty="0" smtClean="0"/>
              <a:t> is a type of organizational management in which people with similar skills are pooled for work assignments. For example, all engineers may be in one engineering department and report to an engineering manager, but these same engineers may be assigned to different projects and report to a project manager while working on that project. Therefore, each engineer may have to work under several managers to get their job done. </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3"/>
          <p:cNvSpPr>
            <a:spLocks noGrp="1"/>
          </p:cNvSpPr>
          <p:nvPr>
            <p:ph type="title"/>
          </p:nvPr>
        </p:nvSpPr>
        <p:spPr/>
        <p:txBody>
          <a:bodyPr/>
          <a:lstStyle/>
          <a:p>
            <a:pPr eaLnBrk="1" hangingPunct="1"/>
            <a:r>
              <a:rPr lang="en-US" dirty="0" smtClean="0"/>
              <a:t>Matrix Organization</a:t>
            </a:r>
          </a:p>
        </p:txBody>
      </p:sp>
      <p:pic>
        <p:nvPicPr>
          <p:cNvPr id="21506" name="Picture 2" descr="http://www.europm.com/ot4.gif"/>
          <p:cNvPicPr>
            <a:picLocks noChangeAspect="1" noChangeArrowheads="1"/>
          </p:cNvPicPr>
          <p:nvPr/>
        </p:nvPicPr>
        <p:blipFill>
          <a:blip r:embed="rId3" cstate="print"/>
          <a:srcRect/>
          <a:stretch>
            <a:fillRect/>
          </a:stretch>
        </p:blipFill>
        <p:spPr bwMode="auto">
          <a:xfrm>
            <a:off x="1066800" y="2286000"/>
            <a:ext cx="5267325" cy="3533775"/>
          </a:xfrm>
          <a:prstGeom prst="rect">
            <a:avLst/>
          </a:prstGeom>
          <a:noFill/>
          <a:ln w="9525">
            <a:noFill/>
            <a:miter lim="800000"/>
            <a:headEnd/>
            <a:tailEnd/>
          </a:ln>
        </p:spPr>
      </p:pic>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Alphabet Soup</a:t>
            </a:r>
            <a:endParaRPr lang="en-US" dirty="0"/>
          </a:p>
        </p:txBody>
      </p:sp>
      <p:sp>
        <p:nvSpPr>
          <p:cNvPr id="5" name="Content Placeholder 4"/>
          <p:cNvSpPr>
            <a:spLocks noGrp="1"/>
          </p:cNvSpPr>
          <p:nvPr>
            <p:ph idx="1"/>
          </p:nvPr>
        </p:nvSpPr>
        <p:spPr/>
        <p:txBody>
          <a:bodyPr/>
          <a:lstStyle/>
          <a:p>
            <a:r>
              <a:rPr lang="en-US" dirty="0" smtClean="0"/>
              <a:t>CRM	</a:t>
            </a:r>
            <a:r>
              <a:rPr lang="en-US" sz="2800" dirty="0" smtClean="0"/>
              <a:t>Customer Relationship Management</a:t>
            </a:r>
            <a:endParaRPr lang="en-US" dirty="0" smtClean="0"/>
          </a:p>
          <a:p>
            <a:r>
              <a:rPr lang="en-US" dirty="0" smtClean="0"/>
              <a:t>ERP	Enterprise Resource Management</a:t>
            </a:r>
          </a:p>
          <a:p>
            <a:r>
              <a:rPr lang="en-US" dirty="0" smtClean="0"/>
              <a:t>EDI	Electronic Data Interchange</a:t>
            </a:r>
          </a:p>
          <a:p>
            <a:r>
              <a:rPr lang="en-US" dirty="0" smtClean="0"/>
              <a:t>DSS	Decision Support Systems</a:t>
            </a:r>
          </a:p>
          <a:p>
            <a:r>
              <a:rPr lang="en-US" dirty="0" smtClean="0"/>
              <a:t>EIS	Executive Support Systems</a:t>
            </a:r>
          </a:p>
          <a:p>
            <a:r>
              <a:rPr lang="en-US" dirty="0" smtClean="0"/>
              <a:t>WSS	Windows SharePoint Services</a:t>
            </a:r>
            <a:endParaRPr lang="en-US" dirty="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algn="l"/>
            <a:r>
              <a:rPr lang="en-US" dirty="0" smtClean="0"/>
              <a:t>CRM Applications</a:t>
            </a:r>
          </a:p>
        </p:txBody>
      </p:sp>
      <p:sp>
        <p:nvSpPr>
          <p:cNvPr id="30722" name="Rectangle 3"/>
          <p:cNvSpPr>
            <a:spLocks noGrp="1" noChangeArrowheads="1"/>
          </p:cNvSpPr>
          <p:nvPr>
            <p:ph type="body" idx="1"/>
          </p:nvPr>
        </p:nvSpPr>
        <p:spPr/>
        <p:txBody>
          <a:bodyPr/>
          <a:lstStyle/>
          <a:p>
            <a:r>
              <a:rPr lang="en-US" sz="2600" b="1" smtClean="0"/>
              <a:t>Customer relationship management (CRM)</a:t>
            </a:r>
            <a:r>
              <a:rPr lang="en-US" sz="2600" smtClean="0"/>
              <a:t> is a broadly recognized, widely-implemented strategy for managing and nurturing a company’s interactions with customers, clients and sales prospects. It involves using technology to organize, automate, and synchronize business processes—principally sales activities, but also those for marketing, customer service, and technical support.</a:t>
            </a:r>
          </a:p>
          <a:p>
            <a:r>
              <a:rPr lang="en-US" sz="1800" smtClean="0">
                <a:latin typeface="Arial" charset="0"/>
              </a:rPr>
              <a:t>http://en.wikipedia.org/wiki/Customer_relationship_management</a:t>
            </a:r>
            <a:r>
              <a:rPr lang="en-US" sz="2600" smtClean="0"/>
              <a:t> </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Management </a:t>
            </a:r>
            <a:br>
              <a:rPr lang="en-US" dirty="0" smtClean="0"/>
            </a:br>
            <a:r>
              <a:rPr lang="en-US" sz="3200" dirty="0" smtClean="0"/>
              <a:t>Call Center Close and Outsourcing</a:t>
            </a:r>
            <a:endParaRPr lang="en-US" dirty="0"/>
          </a:p>
        </p:txBody>
      </p:sp>
      <p:sp>
        <p:nvSpPr>
          <p:cNvPr id="3" name="Content Placeholder 2"/>
          <p:cNvSpPr>
            <a:spLocks noGrp="1"/>
          </p:cNvSpPr>
          <p:nvPr>
            <p:ph idx="1"/>
          </p:nvPr>
        </p:nvSpPr>
        <p:spPr/>
        <p:txBody>
          <a:bodyPr/>
          <a:lstStyle/>
          <a:p>
            <a:r>
              <a:rPr lang="en-US" dirty="0" smtClean="0"/>
              <a:t>Marketing Assistant Is The Team Leader</a:t>
            </a:r>
          </a:p>
          <a:p>
            <a:pPr lvl="1"/>
            <a:r>
              <a:rPr lang="en-US" dirty="0" smtClean="0"/>
              <a:t>Finance</a:t>
            </a:r>
          </a:p>
          <a:p>
            <a:pPr lvl="1"/>
            <a:r>
              <a:rPr lang="en-US" dirty="0" smtClean="0"/>
              <a:t>Sales</a:t>
            </a:r>
          </a:p>
          <a:p>
            <a:pPr lvl="1"/>
            <a:r>
              <a:rPr lang="en-US" dirty="0" smtClean="0"/>
              <a:t>Distribution</a:t>
            </a:r>
          </a:p>
          <a:p>
            <a:pPr lvl="1"/>
            <a:r>
              <a:rPr lang="en-US" dirty="0" smtClean="0"/>
              <a:t>IT</a:t>
            </a:r>
          </a:p>
          <a:p>
            <a:pPr lvl="1"/>
            <a:r>
              <a:rPr lang="en-US" dirty="0" smtClean="0"/>
              <a:t>ITSS</a:t>
            </a:r>
          </a:p>
          <a:p>
            <a:pPr lvl="1"/>
            <a:r>
              <a:rPr lang="en-US" dirty="0" smtClean="0"/>
              <a:t>Call Center</a:t>
            </a:r>
            <a:endParaRPr lang="en-US" dirty="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457200" y="122238"/>
            <a:ext cx="7543800" cy="944562"/>
          </a:xfrm>
        </p:spPr>
        <p:txBody>
          <a:bodyPr/>
          <a:lstStyle/>
          <a:p>
            <a:pPr algn="l"/>
            <a:r>
              <a:rPr lang="en-US" dirty="0" smtClean="0"/>
              <a:t>ERP systems</a:t>
            </a:r>
          </a:p>
        </p:txBody>
      </p:sp>
      <p:sp>
        <p:nvSpPr>
          <p:cNvPr id="28674" name="Rectangle 3"/>
          <p:cNvSpPr>
            <a:spLocks noGrp="1" noChangeArrowheads="1"/>
          </p:cNvSpPr>
          <p:nvPr>
            <p:ph type="body" idx="1"/>
          </p:nvPr>
        </p:nvSpPr>
        <p:spPr>
          <a:xfrm>
            <a:off x="457200" y="1447800"/>
            <a:ext cx="8229600" cy="4683125"/>
          </a:xfrm>
        </p:spPr>
        <p:txBody>
          <a:bodyPr/>
          <a:lstStyle/>
          <a:p>
            <a:pPr>
              <a:lnSpc>
                <a:spcPct val="80000"/>
              </a:lnSpc>
            </a:pPr>
            <a:r>
              <a:rPr lang="en-US" sz="2600" b="1" smtClean="0"/>
              <a:t>Enterprise Resource Planning</a:t>
            </a:r>
            <a:r>
              <a:rPr lang="en-US" sz="2600" smtClean="0"/>
              <a:t> (</a:t>
            </a:r>
            <a:r>
              <a:rPr lang="en-US" sz="2600" b="1" smtClean="0"/>
              <a:t>ERP</a:t>
            </a:r>
            <a:r>
              <a:rPr lang="en-US" sz="2600" smtClean="0"/>
              <a:t>) is an integrated computer-based system used to manage internal and external resources, including tangible assets, financial resources, materials, and human resources. Its purpose is to facilitate the flow of information between all business functions inside the boundaries of the organization and manage the connections to outside stakeholders. Built on a centralized database and normally utilizing a common computing platform, ERP systems consolidate all business operations into a uniform and enterprise-wide system environment.</a:t>
            </a:r>
          </a:p>
          <a:p>
            <a:pPr>
              <a:lnSpc>
                <a:spcPct val="80000"/>
              </a:lnSpc>
            </a:pPr>
            <a:r>
              <a:rPr lang="en-US" sz="1900" smtClean="0"/>
              <a:t>http://en.wikipedia.org/wiki/Enterprise_resource_planning</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457200" y="122238"/>
            <a:ext cx="7543800" cy="944562"/>
          </a:xfrm>
        </p:spPr>
        <p:txBody>
          <a:bodyPr/>
          <a:lstStyle/>
          <a:p>
            <a:pPr algn="l"/>
            <a:r>
              <a:rPr lang="en-US" dirty="0" smtClean="0"/>
              <a:t>Microsoft SharePoint (WSS)</a:t>
            </a:r>
          </a:p>
        </p:txBody>
      </p:sp>
      <p:sp>
        <p:nvSpPr>
          <p:cNvPr id="29698" name="Rectangle 3"/>
          <p:cNvSpPr>
            <a:spLocks noGrp="1" noChangeArrowheads="1"/>
          </p:cNvSpPr>
          <p:nvPr>
            <p:ph type="body" idx="1"/>
          </p:nvPr>
        </p:nvSpPr>
        <p:spPr/>
        <p:txBody>
          <a:bodyPr/>
          <a:lstStyle/>
          <a:p>
            <a:r>
              <a:rPr lang="en-US" b="1" smtClean="0"/>
              <a:t>Microsoft SharePoint</a:t>
            </a:r>
            <a:r>
              <a:rPr lang="en-US" smtClean="0"/>
              <a:t> is a software platform for collaboration and web publishing combined under a single server. These capabilities include developing web sites, portals, intranets, content management systems, search engines, wikis, blogs, and other tools for business intelligence</a:t>
            </a:r>
            <a:r>
              <a:rPr lang="en-US" smtClean="0">
                <a:latin typeface="Arial" charset="0"/>
              </a:rPr>
              <a:t> </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371600"/>
            <a:ext cx="8229600" cy="4411662"/>
          </a:xfrm>
        </p:spPr>
        <p:txBody>
          <a:bodyPr/>
          <a:lstStyle/>
          <a:p>
            <a:r>
              <a:rPr lang="en-US" dirty="0" smtClean="0"/>
              <a:t>What I do/Who I am/My World</a:t>
            </a:r>
          </a:p>
          <a:p>
            <a:r>
              <a:rPr lang="en-US" dirty="0" smtClean="0"/>
              <a:t>Focus for this week</a:t>
            </a:r>
          </a:p>
          <a:p>
            <a:r>
              <a:rPr lang="en-US" dirty="0" smtClean="0"/>
              <a:t>IT Applications Alphabet Soup (TLAs)</a:t>
            </a:r>
          </a:p>
          <a:p>
            <a:r>
              <a:rPr lang="en-US" dirty="0" smtClean="0"/>
              <a:t>Who (I think) you are</a:t>
            </a:r>
          </a:p>
          <a:p>
            <a:r>
              <a:rPr lang="en-US" dirty="0" smtClean="0"/>
              <a:t>Infrastructure </a:t>
            </a:r>
          </a:p>
          <a:p>
            <a:r>
              <a:rPr lang="en-US" dirty="0" smtClean="0"/>
              <a:t>The IT – Management Contract</a:t>
            </a:r>
          </a:p>
          <a:p>
            <a:r>
              <a:rPr lang="en-US" dirty="0" smtClean="0"/>
              <a:t>Questions &amp; (maybe) Answers</a:t>
            </a:r>
            <a:endParaRPr lang="en-US" dirty="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algn="l"/>
            <a:r>
              <a:rPr lang="en-US" dirty="0" smtClean="0"/>
              <a:t>EDI</a:t>
            </a:r>
          </a:p>
        </p:txBody>
      </p:sp>
      <p:sp>
        <p:nvSpPr>
          <p:cNvPr id="31746" name="Rectangle 3"/>
          <p:cNvSpPr>
            <a:spLocks noGrp="1" noChangeArrowheads="1"/>
          </p:cNvSpPr>
          <p:nvPr>
            <p:ph type="body" idx="1"/>
          </p:nvPr>
        </p:nvSpPr>
        <p:spPr/>
        <p:txBody>
          <a:bodyPr/>
          <a:lstStyle/>
          <a:p>
            <a:r>
              <a:rPr lang="en-US" b="1" smtClean="0"/>
              <a:t>Electronic data interchange (EDI)</a:t>
            </a:r>
            <a:r>
              <a:rPr lang="en-US" smtClean="0"/>
              <a:t> is the structured transmission of data between organizations by electronic means. It is used to transfer electronic documents or business data from one computer system to another computer system, i.e. from one trading partner to another trading partner without human intervention</a:t>
            </a:r>
            <a:r>
              <a:rPr lang="en-US" smtClean="0">
                <a:latin typeface="Arial" charset="0"/>
              </a:rPr>
              <a:t>.</a:t>
            </a:r>
          </a:p>
          <a:p>
            <a:r>
              <a:rPr lang="en-US" sz="1800" smtClean="0">
                <a:latin typeface="Arial" charset="0"/>
              </a:rPr>
              <a:t>http://en.wikipedia.org/wiki/Electronic_Data_Interchange </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92162"/>
          </a:xfrm>
        </p:spPr>
        <p:txBody>
          <a:bodyPr/>
          <a:lstStyle/>
          <a:p>
            <a:r>
              <a:rPr lang="en-US" sz="3600" dirty="0" smtClean="0"/>
              <a:t>Decision Support Systems (DSS)</a:t>
            </a:r>
            <a:endParaRPr lang="en-US" sz="3600" dirty="0"/>
          </a:p>
        </p:txBody>
      </p:sp>
      <p:sp>
        <p:nvSpPr>
          <p:cNvPr id="3" name="Content Placeholder 2"/>
          <p:cNvSpPr>
            <a:spLocks noGrp="1"/>
          </p:cNvSpPr>
          <p:nvPr>
            <p:ph idx="1"/>
          </p:nvPr>
        </p:nvSpPr>
        <p:spPr>
          <a:xfrm>
            <a:off x="457200" y="990600"/>
            <a:ext cx="8229600" cy="5140325"/>
          </a:xfrm>
        </p:spPr>
        <p:txBody>
          <a:bodyPr/>
          <a:lstStyle/>
          <a:p>
            <a:r>
              <a:rPr lang="en-US" sz="2400" dirty="0" smtClean="0"/>
              <a:t>DSSs serve the management, operations, and planning levels of an organization and help to make decisions, which may be rapidly changing and not easily specified in advance. Properly designed, DSS is interactive, and intended to compile useful information from a combination of raw data, documents, personal knowledge, or business models to identify:</a:t>
            </a:r>
          </a:p>
          <a:p>
            <a:pPr lvl="1"/>
            <a:r>
              <a:rPr lang="en-US" sz="2000" dirty="0" smtClean="0"/>
              <a:t>inventories of information assets (including legacy and relational data sources, cubes, data warehouses, and data marts),</a:t>
            </a:r>
          </a:p>
          <a:p>
            <a:pPr lvl="1"/>
            <a:r>
              <a:rPr lang="en-US" sz="2000" dirty="0" smtClean="0"/>
              <a:t>comparative sales figures between one period and the next,</a:t>
            </a:r>
          </a:p>
          <a:p>
            <a:pPr lvl="1"/>
            <a:r>
              <a:rPr lang="en-US" sz="2000" dirty="0" smtClean="0"/>
              <a:t>projected revenue figures based on product sales assumptions.</a:t>
            </a:r>
          </a:p>
          <a:p>
            <a:endParaRPr lang="en-US" sz="2400" dirty="0"/>
          </a:p>
        </p:txBody>
      </p:sp>
      <p:sp>
        <p:nvSpPr>
          <p:cNvPr id="4" name="Footer Placeholder 3"/>
          <p:cNvSpPr>
            <a:spLocks noGrp="1"/>
          </p:cNvSpPr>
          <p:nvPr>
            <p:ph type="ftr" sz="quarter" idx="11"/>
          </p:nvPr>
        </p:nvSpPr>
        <p:spPr>
          <a:xfrm>
            <a:off x="2743200" y="6248400"/>
            <a:ext cx="3733800" cy="457200"/>
          </a:xfrm>
        </p:spPr>
        <p:txBody>
          <a:bodyPr/>
          <a:lstStyle/>
          <a:p>
            <a:pPr>
              <a:defRPr/>
            </a:pPr>
            <a:r>
              <a:rPr lang="en-US" altLang="en-US" smtClean="0"/>
              <a:t>IT Management Perspectives 2010</a:t>
            </a:r>
            <a:endParaRPr lang="en-US"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Information System (EIS)</a:t>
            </a:r>
            <a:endParaRPr lang="en-US" dirty="0"/>
          </a:p>
        </p:txBody>
      </p:sp>
      <p:sp>
        <p:nvSpPr>
          <p:cNvPr id="3" name="Content Placeholder 2"/>
          <p:cNvSpPr>
            <a:spLocks noGrp="1"/>
          </p:cNvSpPr>
          <p:nvPr>
            <p:ph idx="1"/>
          </p:nvPr>
        </p:nvSpPr>
        <p:spPr>
          <a:xfrm>
            <a:off x="457200" y="1524000"/>
            <a:ext cx="8229600" cy="4606925"/>
          </a:xfrm>
        </p:spPr>
        <p:txBody>
          <a:bodyPr/>
          <a:lstStyle/>
          <a:p>
            <a:r>
              <a:rPr lang="en-US" sz="1800" dirty="0" smtClean="0"/>
              <a:t>An </a:t>
            </a:r>
            <a:r>
              <a:rPr lang="en-US" sz="1800" b="1" dirty="0" smtClean="0"/>
              <a:t>Executive Information System</a:t>
            </a:r>
            <a:r>
              <a:rPr lang="en-US" sz="1800" dirty="0" smtClean="0"/>
              <a:t> (EIS) is a type of management information system intended to facilitate and support the information and decision-making needs of senior executives by providing easy access to both internal and external information relevant to meeting the strategic goals of the organization. It is commonly considered as a specialized form of a Decision Support System (DSS) </a:t>
            </a:r>
            <a:r>
              <a:rPr lang="en-US" sz="1800" baseline="30000" dirty="0" smtClean="0">
                <a:hlinkClick r:id="rId3"/>
              </a:rPr>
              <a:t>[1]</a:t>
            </a:r>
            <a:endParaRPr lang="en-US" sz="1800" dirty="0" smtClean="0"/>
          </a:p>
          <a:p>
            <a:r>
              <a:rPr lang="en-US" sz="1800" dirty="0" smtClean="0"/>
              <a:t>The emphasis of EIS is on graphical displays and easy-to-use user interfaces. They offer strong reporting and drill-down capabilities. In general, EIS are enterprise-wide DSS that help top-level executives analyze, compare, and highlight trends in important variables so that they can monitor performance and identify opportunities and problems. EIS and data warehousing technologies are converging in the marketplace.</a:t>
            </a:r>
          </a:p>
          <a:p>
            <a:r>
              <a:rPr lang="en-US" sz="1800" dirty="0" smtClean="0"/>
              <a:t>In recent years, the term EIS has lost popularity in favor of Business Intelligence (with the sub areas of reporting, analytics, and digital dashboards).</a:t>
            </a:r>
          </a:p>
          <a:p>
            <a:endParaRPr lang="en-US" sz="1800" dirty="0"/>
          </a:p>
        </p:txBody>
      </p:sp>
      <p:sp>
        <p:nvSpPr>
          <p:cNvPr id="4" name="Footer Placeholder 3"/>
          <p:cNvSpPr>
            <a:spLocks noGrp="1"/>
          </p:cNvSpPr>
          <p:nvPr>
            <p:ph type="ftr" sz="quarter" idx="11"/>
          </p:nvPr>
        </p:nvSpPr>
        <p:spPr>
          <a:xfrm>
            <a:off x="2057400" y="6324600"/>
            <a:ext cx="4343400" cy="304800"/>
          </a:xfrm>
        </p:spPr>
        <p:txBody>
          <a:bodyPr/>
          <a:lstStyle/>
          <a:p>
            <a:pPr>
              <a:defRPr/>
            </a:pPr>
            <a:r>
              <a:rPr lang="en-US" altLang="en-US" smtClean="0"/>
              <a:t>IT Management Perspectives 2010</a:t>
            </a:r>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dirty="0" smtClean="0"/>
              <a:t>My Role @ Tru Vue </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dirty="0" smtClean="0"/>
              <a:t>…and a little bit about you</a:t>
            </a:r>
          </a:p>
        </p:txBody>
      </p:sp>
      <p:graphicFrame>
        <p:nvGraphicFramePr>
          <p:cNvPr id="5" name="Content Placeholder 4"/>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dirty="0" smtClean="0"/>
              <a:t>Business School Heresy </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dirty="0" smtClean="0"/>
              <a:t>Theme For This Week</a:t>
            </a:r>
          </a:p>
        </p:txBody>
      </p:sp>
      <p:graphicFrame>
        <p:nvGraphicFramePr>
          <p:cNvPr id="5" name="Content Placeholder 4"/>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dirty="0" smtClean="0"/>
              <a:t>Management Agenda</a:t>
            </a:r>
          </a:p>
        </p:txBody>
      </p:sp>
      <p:graphicFrame>
        <p:nvGraphicFramePr>
          <p:cNvPr id="5" name="Content Placeholder 4"/>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US" smtClean="0"/>
              <a:t>Selecting Your I.T. Manager</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smtClean="0"/>
              <a:t>Function of the IT Manager</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dirty="0" smtClean="0"/>
              <a:t>A little bit about me…</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a:xfrm>
            <a:off x="2667000" y="6324600"/>
            <a:ext cx="3962400" cy="381000"/>
          </a:xfrm>
        </p:spPr>
        <p:txBody>
          <a:bodyPr/>
          <a:lstStyle/>
          <a:p>
            <a:pPr>
              <a:defRPr/>
            </a:pPr>
            <a:r>
              <a:rPr lang="en-US" sz="1600" smtClean="0">
                <a:hlinkClick r:id="rId8" tooltip="View public profile"/>
              </a:rPr>
              <a:t>IT Management Perspectives 2010</a:t>
            </a:r>
            <a:endParaRPr lang="en-US" altLang="en-US" sz="1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en-US" smtClean="0"/>
              <a:t>What You Owe I.T.</a:t>
            </a:r>
          </a:p>
        </p:txBody>
      </p:sp>
      <p:graphicFrame>
        <p:nvGraphicFramePr>
          <p:cNvPr id="6" name="Content Placeholder 5"/>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US" smtClean="0"/>
              <a:t>I.T.’s Obligations To You</a:t>
            </a:r>
          </a:p>
        </p:txBody>
      </p:sp>
      <p:graphicFrame>
        <p:nvGraphicFramePr>
          <p:cNvPr id="5" name="Content Placeholder 4"/>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457200" y="122238"/>
            <a:ext cx="7543800" cy="944562"/>
          </a:xfrm>
        </p:spPr>
        <p:txBody>
          <a:bodyPr/>
          <a:lstStyle/>
          <a:p>
            <a:r>
              <a:rPr lang="en-US" smtClean="0"/>
              <a:t>Security</a:t>
            </a:r>
          </a:p>
        </p:txBody>
      </p:sp>
      <p:graphicFrame>
        <p:nvGraphicFramePr>
          <p:cNvPr id="5" name="Content Placeholder 4"/>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pPr eaLnBrk="1" hangingPunct="1"/>
            <a:r>
              <a:rPr lang="en-US" smtClean="0"/>
              <a:t>More of I.T.’s Obligations To You</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US" smtClean="0"/>
              <a:t>Set and Measure Goals</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457200" y="122238"/>
            <a:ext cx="7543800" cy="944562"/>
          </a:xfrm>
        </p:spPr>
        <p:txBody>
          <a:bodyPr/>
          <a:lstStyle/>
          <a:p>
            <a:pPr eaLnBrk="1" hangingPunct="1"/>
            <a:r>
              <a:rPr lang="en-US" smtClean="0"/>
              <a:t>My Goals for FY 2011</a:t>
            </a:r>
          </a:p>
        </p:txBody>
      </p:sp>
      <p:graphicFrame>
        <p:nvGraphicFramePr>
          <p:cNvPr id="4" name="Content Placeholder 3"/>
          <p:cNvGraphicFramePr>
            <a:graphicFrameLocks noGrp="1"/>
          </p:cNvGraphicFramePr>
          <p:nvPr>
            <p:ph idx="1"/>
          </p:nvPr>
        </p:nvGraphicFramePr>
        <p:xfrm>
          <a:off x="457200" y="1066800"/>
          <a:ext cx="8229600" cy="5064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Projects</a:t>
            </a:r>
            <a:endParaRPr lang="en-US" dirty="0"/>
          </a:p>
        </p:txBody>
      </p:sp>
      <p:sp>
        <p:nvSpPr>
          <p:cNvPr id="3" name="Content Placeholder 2"/>
          <p:cNvSpPr>
            <a:spLocks noGrp="1"/>
          </p:cNvSpPr>
          <p:nvPr>
            <p:ph idx="1"/>
          </p:nvPr>
        </p:nvSpPr>
        <p:spPr/>
        <p:txBody>
          <a:bodyPr/>
          <a:lstStyle/>
          <a:p>
            <a:r>
              <a:rPr lang="en-US" dirty="0" smtClean="0"/>
              <a:t>Disaster Recovery</a:t>
            </a:r>
          </a:p>
          <a:p>
            <a:pPr lvl="1"/>
            <a:r>
              <a:rPr lang="en-US" dirty="0" smtClean="0"/>
              <a:t>Unix Server running ERP</a:t>
            </a:r>
          </a:p>
          <a:p>
            <a:pPr lvl="1"/>
            <a:r>
              <a:rPr lang="en-US" dirty="0" smtClean="0"/>
              <a:t>Recoverability uncertain</a:t>
            </a:r>
          </a:p>
          <a:p>
            <a:r>
              <a:rPr lang="en-US" dirty="0" smtClean="0"/>
              <a:t>Microsoft license true-up</a:t>
            </a:r>
          </a:p>
          <a:p>
            <a:r>
              <a:rPr lang="en-US" dirty="0" smtClean="0"/>
              <a:t>Phone consolidation</a:t>
            </a:r>
          </a:p>
          <a:p>
            <a:endParaRPr lang="en-US" dirty="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pPr eaLnBrk="1" hangingPunct="1"/>
            <a:r>
              <a:rPr lang="en-US" smtClean="0"/>
              <a:t>Contact Information/</a:t>
            </a:r>
            <a:r>
              <a:rPr lang="en-US" dirty="0" smtClean="0"/>
              <a:t/>
            </a:r>
            <a:br>
              <a:rPr lang="en-US" dirty="0" smtClean="0"/>
            </a:br>
            <a:r>
              <a:rPr lang="en-US" dirty="0" smtClean="0"/>
              <a:t>Feedback To</a:t>
            </a:r>
          </a:p>
        </p:txBody>
      </p:sp>
      <p:graphicFrame>
        <p:nvGraphicFramePr>
          <p:cNvPr id="4" name="Content Placeholder 3"/>
          <p:cNvGraphicFramePr>
            <a:graphicFrameLocks noGrp="1"/>
          </p:cNvGraphicFramePr>
          <p:nvPr>
            <p:ph idx="1"/>
          </p:nvPr>
        </p:nvGraphicFramePr>
        <p:xfrm>
          <a:off x="457200" y="1719263"/>
          <a:ext cx="8229600" cy="441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a:xfrm>
            <a:off x="609600" y="5486400"/>
            <a:ext cx="8534400" cy="914400"/>
          </a:xfrm>
        </p:spPr>
        <p:txBody>
          <a:bodyPr/>
          <a:lstStyle/>
          <a:p>
            <a:pPr>
              <a:defRPr/>
            </a:pPr>
            <a:r>
              <a:rPr lang="en-US" altLang="en-US" sz="1800" b="1" smtClean="0">
                <a:solidFill>
                  <a:srgbClr val="0070C0"/>
                </a:solidFill>
              </a:rPr>
              <a:t>IT Management Perspectives 2010</a:t>
            </a:r>
            <a:endParaRPr lang="en-US" altLang="en-US" sz="1800" b="1" dirty="0">
              <a:solidFill>
                <a:srgbClr val="0070C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Useful Links</a:t>
            </a:r>
            <a:endParaRPr lang="en-US" dirty="0"/>
          </a:p>
        </p:txBody>
      </p:sp>
      <p:sp>
        <p:nvSpPr>
          <p:cNvPr id="3" name="Content Placeholder 2"/>
          <p:cNvSpPr>
            <a:spLocks noGrp="1"/>
          </p:cNvSpPr>
          <p:nvPr>
            <p:ph idx="1"/>
          </p:nvPr>
        </p:nvSpPr>
        <p:spPr>
          <a:xfrm>
            <a:off x="457200" y="1295400"/>
            <a:ext cx="8229600" cy="4835525"/>
          </a:xfrm>
        </p:spPr>
        <p:txBody>
          <a:bodyPr/>
          <a:lstStyle/>
          <a:p>
            <a:r>
              <a:rPr lang="en-US" dirty="0" smtClean="0">
                <a:hlinkClick r:id="rId3"/>
              </a:rPr>
              <a:t>www.TechRepublic.com</a:t>
            </a:r>
            <a:endParaRPr lang="en-US" dirty="0" smtClean="0"/>
          </a:p>
          <a:p>
            <a:r>
              <a:rPr lang="en-US" dirty="0" smtClean="0">
                <a:hlinkClick r:id="rId4"/>
              </a:rPr>
              <a:t>www.bnet.com</a:t>
            </a:r>
            <a:endParaRPr lang="en-US" dirty="0" smtClean="0"/>
          </a:p>
          <a:p>
            <a:r>
              <a:rPr lang="en-US" dirty="0" smtClean="0">
                <a:hlinkClick r:id="rId5"/>
              </a:rPr>
              <a:t>www.cnet.com</a:t>
            </a:r>
            <a:endParaRPr lang="en-US" dirty="0" smtClean="0"/>
          </a:p>
          <a:p>
            <a:r>
              <a:rPr lang="en-US" dirty="0" smtClean="0">
                <a:hlinkClick r:id="rId6"/>
              </a:rPr>
              <a:t>www.LinkedIn.com</a:t>
            </a:r>
            <a:endParaRPr lang="en-US" dirty="0" smtClean="0"/>
          </a:p>
          <a:p>
            <a:r>
              <a:rPr lang="en-US" dirty="0" smtClean="0">
                <a:hlinkClick r:id="rId7"/>
              </a:rPr>
              <a:t>www.itbusinessedge.com/</a:t>
            </a:r>
            <a:endParaRPr lang="en-US" dirty="0" smtClean="0"/>
          </a:p>
          <a:p>
            <a:r>
              <a:rPr lang="en-US" dirty="0" smtClean="0">
                <a:hlinkClick r:id="rId8"/>
              </a:rPr>
              <a:t>www.cio.com</a:t>
            </a:r>
            <a:endParaRPr lang="en-US" dirty="0" smtClean="0"/>
          </a:p>
          <a:p>
            <a:r>
              <a:rPr lang="en-US" dirty="0" smtClean="0">
                <a:hlinkClick r:id="rId9"/>
              </a:rPr>
              <a:t>www.ziggs.com</a:t>
            </a:r>
            <a:endParaRPr lang="en-US" dirty="0" smtClean="0"/>
          </a:p>
          <a:p>
            <a:r>
              <a:rPr lang="en-US" dirty="0" smtClean="0">
                <a:hlinkClick r:id="rId10"/>
              </a:rPr>
              <a:t>www.techterms.com</a:t>
            </a:r>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Resources</a:t>
            </a:r>
            <a:endParaRPr lang="en-US" dirty="0"/>
          </a:p>
        </p:txBody>
      </p:sp>
      <p:sp>
        <p:nvSpPr>
          <p:cNvPr id="3" name="Content Placeholder 2"/>
          <p:cNvSpPr>
            <a:spLocks noGrp="1"/>
          </p:cNvSpPr>
          <p:nvPr>
            <p:ph idx="1"/>
          </p:nvPr>
        </p:nvSpPr>
        <p:spPr/>
        <p:txBody>
          <a:bodyPr/>
          <a:lstStyle/>
          <a:p>
            <a:r>
              <a:rPr lang="en-US" dirty="0" smtClean="0"/>
              <a:t>Newton’s Telecom Dictionary</a:t>
            </a:r>
          </a:p>
          <a:p>
            <a:r>
              <a:rPr lang="en-US" dirty="0" smtClean="0"/>
              <a:t>CIO Magazine (www.cio.com)</a:t>
            </a:r>
          </a:p>
          <a:p>
            <a:r>
              <a:rPr lang="en-US" dirty="0" smtClean="0"/>
              <a:t>Books</a:t>
            </a:r>
          </a:p>
          <a:p>
            <a:pPr lvl="1"/>
            <a:r>
              <a:rPr lang="en-US" b="1" dirty="0" smtClean="0">
                <a:solidFill>
                  <a:srgbClr val="0070C0"/>
                </a:solidFill>
              </a:rPr>
              <a:t>Good To Great (Collins)</a:t>
            </a:r>
          </a:p>
          <a:p>
            <a:pPr lvl="1"/>
            <a:r>
              <a:rPr lang="en-US" b="1" dirty="0" smtClean="0">
                <a:solidFill>
                  <a:srgbClr val="0070C0"/>
                </a:solidFill>
              </a:rPr>
              <a:t>Execution (</a:t>
            </a:r>
            <a:r>
              <a:rPr lang="en-US" b="1" dirty="0" err="1" smtClean="0">
                <a:solidFill>
                  <a:srgbClr val="0070C0"/>
                </a:solidFill>
              </a:rPr>
              <a:t>Bossidy</a:t>
            </a:r>
            <a:r>
              <a:rPr lang="en-US" b="1" dirty="0" smtClean="0">
                <a:solidFill>
                  <a:srgbClr val="0070C0"/>
                </a:solidFill>
              </a:rPr>
              <a:t>, </a:t>
            </a:r>
            <a:r>
              <a:rPr lang="en-US" b="1" dirty="0" err="1" smtClean="0">
                <a:solidFill>
                  <a:srgbClr val="0070C0"/>
                </a:solidFill>
              </a:rPr>
              <a:t>Charan</a:t>
            </a:r>
            <a:r>
              <a:rPr lang="en-US" b="1" dirty="0" smtClean="0">
                <a:solidFill>
                  <a:srgbClr val="0070C0"/>
                </a:solidFill>
              </a:rPr>
              <a:t>)</a:t>
            </a:r>
          </a:p>
          <a:p>
            <a:pPr lvl="1"/>
            <a:r>
              <a:rPr lang="en-US" b="1" dirty="0" smtClean="0">
                <a:solidFill>
                  <a:srgbClr val="0070C0"/>
                </a:solidFill>
              </a:rPr>
              <a:t>Five </a:t>
            </a:r>
            <a:r>
              <a:rPr lang="en-US" b="1" dirty="0" err="1" smtClean="0">
                <a:solidFill>
                  <a:srgbClr val="0070C0"/>
                </a:solidFill>
              </a:rPr>
              <a:t>Disfunctions</a:t>
            </a:r>
            <a:r>
              <a:rPr lang="en-US" b="1" dirty="0" smtClean="0">
                <a:solidFill>
                  <a:srgbClr val="0070C0"/>
                </a:solidFill>
              </a:rPr>
              <a:t> Of A Team (</a:t>
            </a:r>
            <a:r>
              <a:rPr lang="en-US" b="1" dirty="0" err="1" smtClean="0">
                <a:solidFill>
                  <a:srgbClr val="0070C0"/>
                </a:solidFill>
              </a:rPr>
              <a:t>Lencioni</a:t>
            </a:r>
            <a:r>
              <a:rPr lang="en-US" b="1" dirty="0" smtClean="0">
                <a:solidFill>
                  <a:srgbClr val="0070C0"/>
                </a:solidFill>
              </a:rPr>
              <a:t>)</a:t>
            </a:r>
          </a:p>
          <a:p>
            <a:pPr lvl="1"/>
            <a:r>
              <a:rPr lang="en-US" b="1" dirty="0" smtClean="0">
                <a:solidFill>
                  <a:srgbClr val="0070C0"/>
                </a:solidFill>
              </a:rPr>
              <a:t>Act Natural (Howard)</a:t>
            </a:r>
          </a:p>
          <a:p>
            <a:pPr lvl="1"/>
            <a:r>
              <a:rPr lang="en-US" b="1" dirty="0" smtClean="0">
                <a:solidFill>
                  <a:srgbClr val="0070C0"/>
                </a:solidFill>
              </a:rPr>
              <a:t>Mr. Lincoln’s T-Mails (Wheeler</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122238"/>
            <a:ext cx="7543800" cy="1249362"/>
          </a:xfrm>
        </p:spPr>
        <p:txBody>
          <a:bodyPr/>
          <a:lstStyle/>
          <a:p>
            <a:pPr eaLnBrk="1" hangingPunct="1"/>
            <a:r>
              <a:rPr lang="en-US" dirty="0" smtClean="0"/>
              <a:t>IT Manager, Tru Vue</a:t>
            </a:r>
            <a:br>
              <a:rPr lang="en-US" dirty="0" smtClean="0"/>
            </a:br>
            <a:r>
              <a:rPr lang="en-US" dirty="0" smtClean="0"/>
              <a:t>www.tru-vue.com</a:t>
            </a:r>
          </a:p>
        </p:txBody>
      </p:sp>
      <p:sp>
        <p:nvSpPr>
          <p:cNvPr id="17410" name="Content Placeholder 2"/>
          <p:cNvSpPr>
            <a:spLocks noGrp="1"/>
          </p:cNvSpPr>
          <p:nvPr>
            <p:ph idx="1"/>
          </p:nvPr>
        </p:nvSpPr>
        <p:spPr>
          <a:xfrm>
            <a:off x="609600" y="1524000"/>
            <a:ext cx="8229600" cy="4606925"/>
          </a:xfrm>
        </p:spPr>
        <p:txBody>
          <a:bodyPr/>
          <a:lstStyle/>
          <a:p>
            <a:pPr eaLnBrk="1" hangingPunct="1">
              <a:buFont typeface="Wingdings" pitchFamily="2" charset="2"/>
              <a:buBlip>
                <a:blip r:embed="rId3"/>
              </a:buBlip>
            </a:pPr>
            <a:r>
              <a:rPr lang="en-US" dirty="0" smtClean="0"/>
              <a:t>Manufacturing company with two plants</a:t>
            </a:r>
          </a:p>
          <a:p>
            <a:pPr lvl="1" eaLnBrk="1" hangingPunct="1">
              <a:buFont typeface="Wingdings" pitchFamily="2" charset="2"/>
              <a:buBlip>
                <a:blip r:embed="rId3"/>
              </a:buBlip>
            </a:pPr>
            <a:r>
              <a:rPr lang="en-US" dirty="0" smtClean="0"/>
              <a:t>McCook, Illinois and Faribault, MN</a:t>
            </a:r>
          </a:p>
          <a:p>
            <a:pPr lvl="1" eaLnBrk="1" hangingPunct="1">
              <a:buFont typeface="Wingdings" pitchFamily="2" charset="2"/>
              <a:buBlip>
                <a:blip r:embed="rId3"/>
              </a:buBlip>
            </a:pPr>
            <a:r>
              <a:rPr lang="en-US" dirty="0" smtClean="0"/>
              <a:t>Specialty glazing for picture framing and display cases</a:t>
            </a:r>
          </a:p>
          <a:p>
            <a:pPr eaLnBrk="1" hangingPunct="1">
              <a:buBlip>
                <a:blip r:embed="rId3"/>
              </a:buBlip>
            </a:pPr>
            <a:r>
              <a:rPr lang="en-US" dirty="0" smtClean="0"/>
              <a:t>IT Manager since August, 2008</a:t>
            </a:r>
          </a:p>
          <a:p>
            <a:pPr eaLnBrk="1" hangingPunct="1">
              <a:buFont typeface="Wingdings" pitchFamily="2" charset="2"/>
              <a:buBlip>
                <a:blip r:embed="rId3"/>
              </a:buBlip>
            </a:pPr>
            <a:r>
              <a:rPr lang="en-US" dirty="0" smtClean="0"/>
              <a:t>Smallest of six business units (BU) of Apogee Enterprises</a:t>
            </a:r>
          </a:p>
          <a:p>
            <a:pPr eaLnBrk="1" hangingPunct="1">
              <a:buFont typeface="Wingdings" pitchFamily="2" charset="2"/>
              <a:buBlip>
                <a:blip r:embed="rId3"/>
              </a:buBlip>
            </a:pPr>
            <a:r>
              <a:rPr lang="en-US" dirty="0" smtClean="0"/>
              <a:t>One-person IT department (me)</a:t>
            </a:r>
          </a:p>
          <a:p>
            <a:pPr eaLnBrk="1" hangingPunct="1">
              <a:buFont typeface="Wingdings" pitchFamily="2" charset="2"/>
              <a:buBlip>
                <a:blip r:embed="rId3"/>
              </a:buBlip>
            </a:pPr>
            <a:r>
              <a:rPr lang="en-US" dirty="0" smtClean="0"/>
              <a:t>Support from parent company’s shared IT services</a:t>
            </a:r>
          </a:p>
          <a:p>
            <a:pPr eaLnBrk="1" hangingPunct="1">
              <a:buFont typeface="Wingdings" pitchFamily="2" charset="2"/>
              <a:buNone/>
            </a:pPr>
            <a:endParaRPr lang="en-US" dirty="0" smtClean="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http://blog.blacknight.com/images/questions.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62465" name="Title 1"/>
          <p:cNvSpPr>
            <a:spLocks noGrp="1"/>
          </p:cNvSpPr>
          <p:nvPr>
            <p:ph type="title"/>
          </p:nvPr>
        </p:nvSpPr>
        <p:spPr/>
        <p:txBody>
          <a:bodyPr/>
          <a:lstStyle/>
          <a:p>
            <a:r>
              <a:rPr lang="en-US" dirty="0" smtClean="0">
                <a:solidFill>
                  <a:schemeClr val="bg1"/>
                </a:solidFill>
              </a:rPr>
              <a:t>Questions</a:t>
            </a:r>
          </a:p>
        </p:txBody>
      </p:sp>
      <p:sp>
        <p:nvSpPr>
          <p:cNvPr id="4" name="Content Placeholder 3"/>
          <p:cNvSpPr>
            <a:spLocks noGrp="1"/>
          </p:cNvSpPr>
          <p:nvPr>
            <p:ph idx="1"/>
          </p:nvPr>
        </p:nvSpPr>
        <p:spPr>
          <a:xfrm>
            <a:off x="0" y="2133600"/>
            <a:ext cx="8229600" cy="4411662"/>
          </a:xfrm>
        </p:spPr>
        <p:txBody>
          <a:bodyPr/>
          <a:lstStyle/>
          <a:p>
            <a:r>
              <a:rPr lang="en-US" b="1" dirty="0" smtClean="0">
                <a:solidFill>
                  <a:srgbClr val="C00000"/>
                </a:solidFill>
              </a:rPr>
              <a:t>Anything not confidential</a:t>
            </a:r>
          </a:p>
          <a:p>
            <a:pPr lvl="1"/>
            <a:r>
              <a:rPr lang="en-US" b="1" dirty="0" smtClean="0">
                <a:solidFill>
                  <a:srgbClr val="C00000"/>
                </a:solidFill>
              </a:rPr>
              <a:t>I.T.</a:t>
            </a:r>
          </a:p>
          <a:p>
            <a:pPr lvl="1"/>
            <a:r>
              <a:rPr lang="en-US" b="1" dirty="0" smtClean="0">
                <a:solidFill>
                  <a:srgbClr val="C00000"/>
                </a:solidFill>
              </a:rPr>
              <a:t>Management</a:t>
            </a:r>
          </a:p>
          <a:p>
            <a:pPr lvl="1"/>
            <a:r>
              <a:rPr lang="en-US" b="1" dirty="0" smtClean="0">
                <a:solidFill>
                  <a:srgbClr val="C00000"/>
                </a:solidFill>
              </a:rPr>
              <a:t>Career</a:t>
            </a:r>
            <a:endParaRPr lang="en-US" b="1" dirty="0">
              <a:solidFill>
                <a:srgbClr val="C00000"/>
              </a:solidFill>
            </a:endParaRPr>
          </a:p>
        </p:txBody>
      </p:sp>
      <p:sp>
        <p:nvSpPr>
          <p:cNvPr id="5" name="Footer Placeholder 4"/>
          <p:cNvSpPr>
            <a:spLocks noGrp="1"/>
          </p:cNvSpPr>
          <p:nvPr>
            <p:ph type="ftr" sz="quarter" idx="11"/>
          </p:nvPr>
        </p:nvSpPr>
        <p:spPr>
          <a:xfrm>
            <a:off x="533400" y="4953000"/>
            <a:ext cx="2895600" cy="457200"/>
          </a:xfrm>
        </p:spPr>
        <p:txBody>
          <a:bodyPr/>
          <a:lstStyle/>
          <a:p>
            <a:pPr>
              <a:defRPr/>
            </a:pPr>
            <a:r>
              <a:rPr lang="en-US" altLang="en-US" sz="2800" b="1" dirty="0" smtClean="0">
                <a:solidFill>
                  <a:srgbClr val="C00000"/>
                </a:solidFill>
              </a:rPr>
              <a:t>IT Management Perspectives 2010</a:t>
            </a:r>
            <a:endParaRPr lang="en-US" altLang="en-US" sz="2800" b="1" dirty="0">
              <a:solidFill>
                <a:srgbClr val="C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457200" y="122238"/>
            <a:ext cx="7543800" cy="1249362"/>
          </a:xfrm>
        </p:spPr>
        <p:txBody>
          <a:bodyPr/>
          <a:lstStyle/>
          <a:p>
            <a:pPr eaLnBrk="1" hangingPunct="1"/>
            <a:r>
              <a:rPr lang="en-US" dirty="0" smtClean="0"/>
              <a:t>Apogee Enterprises</a:t>
            </a:r>
            <a:br>
              <a:rPr lang="en-US" dirty="0" smtClean="0"/>
            </a:br>
            <a:r>
              <a:rPr lang="en-US" dirty="0" smtClean="0"/>
              <a:t>www.apog.com</a:t>
            </a:r>
          </a:p>
        </p:txBody>
      </p:sp>
      <p:sp>
        <p:nvSpPr>
          <p:cNvPr id="18434" name="Content Placeholder 2"/>
          <p:cNvSpPr>
            <a:spLocks noGrp="1"/>
          </p:cNvSpPr>
          <p:nvPr>
            <p:ph idx="1"/>
          </p:nvPr>
        </p:nvSpPr>
        <p:spPr>
          <a:xfrm>
            <a:off x="457200" y="1447800"/>
            <a:ext cx="8229600" cy="4683125"/>
          </a:xfrm>
        </p:spPr>
        <p:txBody>
          <a:bodyPr/>
          <a:lstStyle/>
          <a:p>
            <a:pPr eaLnBrk="1" hangingPunct="1"/>
            <a:r>
              <a:rPr lang="en-US" smtClean="0"/>
              <a:t>Viracon</a:t>
            </a:r>
          </a:p>
          <a:p>
            <a:pPr lvl="1" eaLnBrk="1" hangingPunct="1"/>
            <a:r>
              <a:rPr lang="en-US" smtClean="0"/>
              <a:t>Leading fabricator of coated, high-performance architectural glass</a:t>
            </a:r>
          </a:p>
          <a:p>
            <a:pPr eaLnBrk="1" hangingPunct="1"/>
            <a:r>
              <a:rPr lang="en-US" smtClean="0"/>
              <a:t>Harmon</a:t>
            </a:r>
          </a:p>
          <a:p>
            <a:pPr lvl="1" eaLnBrk="1" hangingPunct="1"/>
            <a:r>
              <a:rPr lang="en-US" smtClean="0"/>
              <a:t>One of the largest full-service building glass installation, maintenance and renovation companies</a:t>
            </a:r>
          </a:p>
          <a:p>
            <a:pPr eaLnBrk="1" hangingPunct="1"/>
            <a:r>
              <a:rPr lang="en-US" smtClean="0"/>
              <a:t>Wausau Window &amp; Wall Systems</a:t>
            </a:r>
          </a:p>
          <a:p>
            <a:pPr lvl="1" eaLnBrk="1" hangingPunct="1"/>
            <a:r>
              <a:rPr lang="en-US" smtClean="0"/>
              <a:t>Manufacturer of custom aluminum window systems and curtainwall</a:t>
            </a: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a:xfrm>
            <a:off x="457200" y="122238"/>
            <a:ext cx="7543800" cy="1325562"/>
          </a:xfrm>
        </p:spPr>
        <p:txBody>
          <a:bodyPr/>
          <a:lstStyle/>
          <a:p>
            <a:pPr algn="ctr" eaLnBrk="1" hangingPunct="1"/>
            <a:r>
              <a:rPr lang="en-US" dirty="0" smtClean="0">
                <a:latin typeface="Comic Sans MS" pitchFamily="66" charset="0"/>
              </a:rPr>
              <a:t>Apogee Enterprises</a:t>
            </a:r>
            <a:br>
              <a:rPr lang="en-US" dirty="0" smtClean="0">
                <a:latin typeface="Comic Sans MS" pitchFamily="66" charset="0"/>
              </a:rPr>
            </a:br>
            <a:r>
              <a:rPr lang="en-US" dirty="0" smtClean="0">
                <a:latin typeface="Comic Sans MS" pitchFamily="66" charset="0"/>
              </a:rPr>
              <a:t>www.apog.com</a:t>
            </a:r>
          </a:p>
        </p:txBody>
      </p:sp>
      <p:sp>
        <p:nvSpPr>
          <p:cNvPr id="19458" name="Content Placeholder 2"/>
          <p:cNvSpPr>
            <a:spLocks noGrp="1"/>
          </p:cNvSpPr>
          <p:nvPr>
            <p:ph idx="4294967295"/>
          </p:nvPr>
        </p:nvSpPr>
        <p:spPr>
          <a:xfrm>
            <a:off x="457200" y="1524000"/>
            <a:ext cx="8229600" cy="4606925"/>
          </a:xfrm>
        </p:spPr>
        <p:txBody>
          <a:bodyPr/>
          <a:lstStyle/>
          <a:p>
            <a:pPr eaLnBrk="1" hangingPunct="1"/>
            <a:r>
              <a:rPr lang="en-US" dirty="0" err="1" smtClean="0">
                <a:latin typeface="Comic Sans MS" pitchFamily="66" charset="0"/>
              </a:rPr>
              <a:t>Linetec</a:t>
            </a:r>
            <a:endParaRPr lang="en-US" dirty="0" smtClean="0">
              <a:latin typeface="Comic Sans MS" pitchFamily="66" charset="0"/>
            </a:endParaRPr>
          </a:p>
          <a:p>
            <a:pPr lvl="1" eaLnBrk="1" hangingPunct="1"/>
            <a:r>
              <a:rPr lang="en-US" dirty="0" smtClean="0">
                <a:latin typeface="Comic Sans MS" pitchFamily="66" charset="0"/>
              </a:rPr>
              <a:t>Paint and anodizing finisher of window frames and PVC shutters</a:t>
            </a:r>
          </a:p>
          <a:p>
            <a:pPr eaLnBrk="1" hangingPunct="1"/>
            <a:r>
              <a:rPr lang="en-US" dirty="0" err="1" smtClean="0">
                <a:latin typeface="Comic Sans MS" pitchFamily="66" charset="0"/>
              </a:rPr>
              <a:t>Tublite</a:t>
            </a:r>
            <a:endParaRPr lang="en-US" dirty="0" smtClean="0">
              <a:latin typeface="Comic Sans MS" pitchFamily="66" charset="0"/>
            </a:endParaRPr>
          </a:p>
          <a:p>
            <a:pPr lvl="1" eaLnBrk="1" hangingPunct="1"/>
            <a:r>
              <a:rPr lang="en-US" dirty="0" smtClean="0">
                <a:latin typeface="Comic Sans MS" pitchFamily="66" charset="0"/>
              </a:rPr>
              <a:t>Manufacturer of aluminum, storefront, entrance and </a:t>
            </a:r>
            <a:r>
              <a:rPr lang="en-US" dirty="0" err="1" smtClean="0">
                <a:latin typeface="Comic Sans MS" pitchFamily="66" charset="0"/>
              </a:rPr>
              <a:t>curtainwall</a:t>
            </a:r>
            <a:r>
              <a:rPr lang="en-US" dirty="0" smtClean="0">
                <a:latin typeface="Comic Sans MS" pitchFamily="66" charset="0"/>
              </a:rPr>
              <a:t> systems</a:t>
            </a:r>
          </a:p>
          <a:p>
            <a:pPr eaLnBrk="1" hangingPunct="1"/>
            <a:r>
              <a:rPr lang="en-US" dirty="0" smtClean="0">
                <a:latin typeface="Comic Sans MS" pitchFamily="66" charset="0"/>
              </a:rPr>
              <a:t>Tru Vue</a:t>
            </a:r>
          </a:p>
          <a:p>
            <a:pPr lvl="1" eaLnBrk="1" hangingPunct="1"/>
            <a:r>
              <a:rPr lang="en-US" dirty="0" smtClean="0">
                <a:latin typeface="Comic Sans MS" pitchFamily="66" charset="0"/>
              </a:rPr>
              <a:t>Leading U.S. value-added framing glass provider</a:t>
            </a:r>
          </a:p>
          <a:p>
            <a:pPr lvl="1" eaLnBrk="1" hangingPunct="1"/>
            <a:r>
              <a:rPr lang="en-US" dirty="0" smtClean="0">
                <a:latin typeface="Comic Sans MS" pitchFamily="66" charset="0"/>
              </a:rPr>
              <a:t>Different from other business units</a:t>
            </a:r>
          </a:p>
          <a:p>
            <a:pPr eaLnBrk="1" hangingPunct="1"/>
            <a:endParaRPr lang="en-US" dirty="0" smtClean="0">
              <a:latin typeface="Comic Sans MS" pitchFamily="66" charset="0"/>
            </a:endParaRPr>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dirty="0" smtClean="0"/>
              <a:t>Tru Vue Environment</a:t>
            </a:r>
          </a:p>
        </p:txBody>
      </p:sp>
      <p:sp>
        <p:nvSpPr>
          <p:cNvPr id="20482" name="Content Placeholder 2"/>
          <p:cNvSpPr>
            <a:spLocks noGrp="1"/>
          </p:cNvSpPr>
          <p:nvPr>
            <p:ph idx="1"/>
          </p:nvPr>
        </p:nvSpPr>
        <p:spPr/>
        <p:txBody>
          <a:bodyPr/>
          <a:lstStyle/>
          <a:p>
            <a:pPr eaLnBrk="1" hangingPunct="1">
              <a:buFont typeface="Wingdings" pitchFamily="2" charset="2"/>
              <a:buBlip>
                <a:blip r:embed="rId3"/>
              </a:buBlip>
            </a:pPr>
            <a:r>
              <a:rPr lang="en-US" dirty="0" smtClean="0"/>
              <a:t>Infrastructure, networks and security managed by shared services division of  Apogee</a:t>
            </a:r>
          </a:p>
          <a:p>
            <a:pPr eaLnBrk="1" hangingPunct="1">
              <a:buFont typeface="Wingdings" pitchFamily="2" charset="2"/>
              <a:buBlip>
                <a:blip r:embed="rId3"/>
              </a:buBlip>
            </a:pPr>
            <a:r>
              <a:rPr lang="en-US" dirty="0" smtClean="0"/>
              <a:t>Internally support ERP with contract programmer</a:t>
            </a:r>
          </a:p>
          <a:p>
            <a:pPr eaLnBrk="1" hangingPunct="1">
              <a:buFont typeface="Wingdings" pitchFamily="2" charset="2"/>
              <a:buBlip>
                <a:blip r:embed="rId3"/>
              </a:buBlip>
            </a:pPr>
            <a:r>
              <a:rPr lang="en-US" dirty="0" smtClean="0"/>
              <a:t>SOX environment </a:t>
            </a:r>
          </a:p>
          <a:p>
            <a:pPr eaLnBrk="1" hangingPunct="1">
              <a:buFont typeface="Wingdings" pitchFamily="2" charset="2"/>
              <a:buBlip>
                <a:blip r:embed="rId3"/>
              </a:buBlip>
            </a:pPr>
            <a:r>
              <a:rPr lang="en-US" dirty="0" smtClean="0"/>
              <a:t>Matrix organization internally and externally </a:t>
            </a:r>
          </a:p>
          <a:p>
            <a:pPr eaLnBrk="1" hangingPunct="1">
              <a:buFont typeface="Wingdings" pitchFamily="2" charset="2"/>
              <a:buBlip>
                <a:blip r:embed="rId3"/>
              </a:buBlip>
            </a:pPr>
            <a:r>
              <a:rPr lang="en-US" dirty="0" smtClean="0"/>
              <a:t>Heavy Lean Sigma emphasis</a:t>
            </a:r>
          </a:p>
          <a:p>
            <a:pPr eaLnBrk="1" hangingPunct="1"/>
            <a:endParaRPr lang="en-US" dirty="0" smtClean="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Title 1"/>
          <p:cNvSpPr>
            <a:spLocks noGrp="1"/>
          </p:cNvSpPr>
          <p:nvPr>
            <p:ph type="title"/>
          </p:nvPr>
        </p:nvSpPr>
        <p:spPr/>
        <p:txBody>
          <a:bodyPr/>
          <a:lstStyle/>
          <a:p>
            <a:pPr eaLnBrk="1" hangingPunct="1"/>
            <a:r>
              <a:rPr lang="en-US" dirty="0" smtClean="0"/>
              <a:t>Apogee ITSS</a:t>
            </a:r>
            <a:br>
              <a:rPr lang="en-US" dirty="0" smtClean="0"/>
            </a:br>
            <a:r>
              <a:rPr lang="en-US" dirty="0" smtClean="0"/>
              <a:t>(IT Shared Services)</a:t>
            </a:r>
          </a:p>
        </p:txBody>
      </p:sp>
      <p:graphicFrame>
        <p:nvGraphicFramePr>
          <p:cNvPr id="22532" name="Object 4"/>
          <p:cNvGraphicFramePr>
            <a:graphicFrameLocks noChangeAspect="1"/>
          </p:cNvGraphicFramePr>
          <p:nvPr>
            <p:ph idx="4294967295"/>
          </p:nvPr>
        </p:nvGraphicFramePr>
        <p:xfrm>
          <a:off x="1001713" y="1470025"/>
          <a:ext cx="6683375" cy="5260975"/>
        </p:xfrm>
        <a:graphic>
          <a:graphicData uri="http://schemas.openxmlformats.org/presentationml/2006/ole">
            <p:oleObj spid="_x0000_s22532" name="Visio" r:id="rId4" imgW="9440037" imgH="7430643" progId="Visio.Drawing.11">
              <p:embed/>
            </p:oleObj>
          </a:graphicData>
        </a:graphic>
      </p:graphicFrame>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122238"/>
            <a:ext cx="7543800" cy="1325562"/>
          </a:xfrm>
        </p:spPr>
        <p:txBody>
          <a:bodyPr/>
          <a:lstStyle/>
          <a:p>
            <a:pPr eaLnBrk="1" hangingPunct="1"/>
            <a:r>
              <a:rPr lang="en-US" dirty="0" smtClean="0"/>
              <a:t>Tru Vue IT Environment</a:t>
            </a:r>
            <a:br>
              <a:rPr lang="en-US" dirty="0" smtClean="0"/>
            </a:br>
            <a:r>
              <a:rPr lang="en-US" dirty="0" smtClean="0"/>
              <a:t>www.tru-vue.com</a:t>
            </a:r>
          </a:p>
        </p:txBody>
      </p:sp>
      <p:sp>
        <p:nvSpPr>
          <p:cNvPr id="23554" name="Content Placeholder 2"/>
          <p:cNvSpPr>
            <a:spLocks noGrp="1"/>
          </p:cNvSpPr>
          <p:nvPr>
            <p:ph idx="1"/>
          </p:nvPr>
        </p:nvSpPr>
        <p:spPr>
          <a:xfrm>
            <a:off x="457200" y="1447800"/>
            <a:ext cx="8229600" cy="5105400"/>
          </a:xfrm>
        </p:spPr>
        <p:txBody>
          <a:bodyPr/>
          <a:lstStyle/>
          <a:p>
            <a:pPr eaLnBrk="1" hangingPunct="1"/>
            <a:r>
              <a:rPr lang="en-US" dirty="0" smtClean="0"/>
              <a:t>14+ Windows servers</a:t>
            </a:r>
          </a:p>
          <a:p>
            <a:pPr eaLnBrk="1" hangingPunct="1"/>
            <a:r>
              <a:rPr lang="en-US" dirty="0" smtClean="0"/>
              <a:t>175+ PC’s (Desktop/Laptop)</a:t>
            </a:r>
          </a:p>
          <a:p>
            <a:pPr lvl="1" eaLnBrk="1" hangingPunct="1"/>
            <a:r>
              <a:rPr lang="en-US" dirty="0" smtClean="0"/>
              <a:t>Mostly Microsoft applications</a:t>
            </a:r>
          </a:p>
          <a:p>
            <a:pPr lvl="2" eaLnBrk="1" hangingPunct="1"/>
            <a:r>
              <a:rPr lang="en-US" dirty="0" smtClean="0"/>
              <a:t>Microsoft Office</a:t>
            </a:r>
          </a:p>
          <a:p>
            <a:pPr lvl="2" eaLnBrk="1" hangingPunct="1"/>
            <a:r>
              <a:rPr lang="en-US" dirty="0" smtClean="0"/>
              <a:t>Microsoft Access</a:t>
            </a:r>
          </a:p>
          <a:p>
            <a:pPr lvl="2" eaLnBrk="1" hangingPunct="1"/>
            <a:r>
              <a:rPr lang="en-US" dirty="0" smtClean="0"/>
              <a:t>SharePoint</a:t>
            </a:r>
          </a:p>
          <a:p>
            <a:pPr eaLnBrk="1" hangingPunct="1"/>
            <a:r>
              <a:rPr lang="en-US" dirty="0" smtClean="0"/>
              <a:t>Unix server running a legacy ERP</a:t>
            </a:r>
          </a:p>
          <a:p>
            <a:pPr eaLnBrk="1" hangingPunct="1"/>
            <a:r>
              <a:rPr lang="en-US" dirty="0" smtClean="0"/>
              <a:t>Linux server for factory automation</a:t>
            </a:r>
          </a:p>
          <a:p>
            <a:pPr eaLnBrk="1" hangingPunct="1"/>
            <a:r>
              <a:rPr lang="en-US" dirty="0" smtClean="0"/>
              <a:t>Web-based Oracle CRM </a:t>
            </a:r>
          </a:p>
          <a:p>
            <a:pPr eaLnBrk="1" hangingPunct="1">
              <a:buFont typeface="Wingdings" pitchFamily="2" charset="2"/>
              <a:buNone/>
            </a:pPr>
            <a:endParaRPr lang="en-US" dirty="0" smtClean="0"/>
          </a:p>
        </p:txBody>
      </p:sp>
      <p:sp>
        <p:nvSpPr>
          <p:cNvPr id="4" name="Footer Placeholder 3"/>
          <p:cNvSpPr>
            <a:spLocks noGrp="1"/>
          </p:cNvSpPr>
          <p:nvPr>
            <p:ph type="ftr" sz="quarter" idx="11"/>
          </p:nvPr>
        </p:nvSpPr>
        <p:spPr/>
        <p:txBody>
          <a:bodyPr/>
          <a:lstStyle/>
          <a:p>
            <a:pPr>
              <a:defRPr/>
            </a:pPr>
            <a:r>
              <a:rPr lang="en-US" altLang="en-US" smtClean="0"/>
              <a:t>IT Management Perspectives 2010</a:t>
            </a:r>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design templat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Office Them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Office Them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Office Them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Office Them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Office Them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Office Them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Office Them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Office Them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Office Them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 design template</Template>
  <TotalTime>3091</TotalTime>
  <Words>4451</Words>
  <Application>Microsoft Office PowerPoint</Application>
  <PresentationFormat>On-screen Show (4:3)</PresentationFormat>
  <Paragraphs>466</Paragraphs>
  <Slides>40</Slides>
  <Notes>40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Network design template</vt:lpstr>
      <vt:lpstr>Visio</vt:lpstr>
      <vt:lpstr>IT Management Perspectives/2010</vt:lpstr>
      <vt:lpstr>Agenda</vt:lpstr>
      <vt:lpstr>A little bit about me…</vt:lpstr>
      <vt:lpstr>IT Manager, Tru Vue www.tru-vue.com</vt:lpstr>
      <vt:lpstr>Apogee Enterprises www.apog.com</vt:lpstr>
      <vt:lpstr>Apogee Enterprises www.apog.com</vt:lpstr>
      <vt:lpstr>Tru Vue Environment</vt:lpstr>
      <vt:lpstr>Apogee ITSS (IT Shared Services)</vt:lpstr>
      <vt:lpstr>Tru Vue IT Environment www.tru-vue.com</vt:lpstr>
      <vt:lpstr>Tru Vue Environment</vt:lpstr>
      <vt:lpstr>Tru Vue Environment</vt:lpstr>
      <vt:lpstr>Tru Vue Environment</vt:lpstr>
      <vt:lpstr>Some definitions…</vt:lpstr>
      <vt:lpstr>Matrix Organization</vt:lpstr>
      <vt:lpstr>Application Alphabet Soup</vt:lpstr>
      <vt:lpstr>CRM Applications</vt:lpstr>
      <vt:lpstr>Matrix Management  Call Center Close and Outsourcing</vt:lpstr>
      <vt:lpstr>ERP systems</vt:lpstr>
      <vt:lpstr>Microsoft SharePoint (WSS)</vt:lpstr>
      <vt:lpstr>EDI</vt:lpstr>
      <vt:lpstr>Decision Support Systems (DSS)</vt:lpstr>
      <vt:lpstr>Executive Information System (EIS)</vt:lpstr>
      <vt:lpstr>My Role @ Tru Vue </vt:lpstr>
      <vt:lpstr>…and a little bit about you</vt:lpstr>
      <vt:lpstr>Business School Heresy </vt:lpstr>
      <vt:lpstr>Theme For This Week</vt:lpstr>
      <vt:lpstr>Management Agenda</vt:lpstr>
      <vt:lpstr>Selecting Your I.T. Manager</vt:lpstr>
      <vt:lpstr>Function of the IT Manager</vt:lpstr>
      <vt:lpstr>What You Owe I.T.</vt:lpstr>
      <vt:lpstr>I.T.’s Obligations To You</vt:lpstr>
      <vt:lpstr>Security</vt:lpstr>
      <vt:lpstr>More of I.T.’s Obligations To You</vt:lpstr>
      <vt:lpstr>Set and Measure Goals</vt:lpstr>
      <vt:lpstr>My Goals for FY 2011</vt:lpstr>
      <vt:lpstr>Additional Projects</vt:lpstr>
      <vt:lpstr>Contact Information/ Feedback To</vt:lpstr>
      <vt:lpstr>Useful Links</vt:lpstr>
      <vt:lpstr>Other Resources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 Management Perspectives</dc:title>
  <dc:creator>JWWazorick</dc:creator>
  <cp:lastModifiedBy> Jim Miller</cp:lastModifiedBy>
  <cp:revision>259</cp:revision>
  <cp:lastPrinted>1601-01-01T00:00:00Z</cp:lastPrinted>
  <dcterms:created xsi:type="dcterms:W3CDTF">2008-10-16T02:40:19Z</dcterms:created>
  <dcterms:modified xsi:type="dcterms:W3CDTF">2010-11-13T22:11:12Z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TC102037811033</vt:lpwstr>
  </property>
</Properties>
</file>