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5143500" cx="9144000"/>
  <p:notesSz cx="6858000" cy="9144000"/>
  <p:embeddedFontLst>
    <p:embeddedFont>
      <p:font typeface="Nunit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Nunito-italic.fntdata"/><Relationship Id="rId11" Type="http://schemas.openxmlformats.org/officeDocument/2006/relationships/slide" Target="slides/slide7.xml"/><Relationship Id="rId10" Type="http://schemas.openxmlformats.org/officeDocument/2006/relationships/slide" Target="slides/slide6.xml"/><Relationship Id="rId21" Type="http://schemas.openxmlformats.org/officeDocument/2006/relationships/font" Target="fonts/Nunito-bold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Nunito-bold.fntdata"/><Relationship Id="rId6" Type="http://schemas.openxmlformats.org/officeDocument/2006/relationships/slide" Target="slides/slide2.xml"/><Relationship Id="rId18" Type="http://schemas.openxmlformats.org/officeDocument/2006/relationships/font" Target="fonts/Nunito-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7" name="Shape 18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6" name="Shape 19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2" name="Shape 20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Shape 2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8" name="Shape 20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0" name="Shape 14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3" name="Shape 15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0" name="Shape 16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7" name="Shape 16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3" name="Shape 17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accent6"/>
        </a:solidFill>
      </p:bgPr>
    </p:bg>
    <p:spTree>
      <p:nvGrpSpPr>
        <p:cNvPr id="9" name="Shape 9"/>
        <p:cNvGrpSpPr/>
        <p:nvPr/>
      </p:nvGrpSpPr>
      <p:grpSpPr>
        <a:xfrm>
          <a:off x="0" y="0"/>
          <a:ext cx="0" cy="0"/>
          <a:chOff x="0" y="0"/>
          <a:chExt cx="0" cy="0"/>
        </a:xfrm>
      </p:grpSpPr>
      <p:sp>
        <p:nvSpPr>
          <p:cNvPr id="10" name="Shape 10"/>
          <p:cNvSpPr/>
          <p:nvPr/>
        </p:nvSpPr>
        <p:spPr>
          <a:xfrm>
            <a:off x="31" y="2824500"/>
            <a:ext cx="7370400" cy="2319000"/>
          </a:xfrm>
          <a:prstGeom prst="rtTriangle">
            <a:avLst/>
          </a:prstGeom>
          <a:solidFill>
            <a:schemeClr val="accent1"/>
          </a:solidFill>
          <a:ln>
            <a:noFill/>
          </a:ln>
        </p:spPr>
        <p:txBody>
          <a:bodyPr anchorCtr="0" anchor="ctr" bIns="91425" lIns="91425" rIns="91425" wrap="square" tIns="91425">
            <a:noAutofit/>
          </a:bodyPr>
          <a:lstStyle/>
          <a:p>
            <a:pPr indent="0" lvl="0" marL="0">
              <a:spcBef>
                <a:spcPts val="0"/>
              </a:spcBef>
              <a:buNone/>
            </a:pPr>
            <a:r>
              <a:t/>
            </a:r>
            <a:endParaRPr/>
          </a:p>
        </p:txBody>
      </p:sp>
      <p:sp>
        <p:nvSpPr>
          <p:cNvPr id="11" name="Shape 11"/>
          <p:cNvSpPr/>
          <p:nvPr/>
        </p:nvSpPr>
        <p:spPr>
          <a:xfrm flipH="1">
            <a:off x="3582600" y="1550700"/>
            <a:ext cx="5561400" cy="3592800"/>
          </a:xfrm>
          <a:prstGeom prst="rtTriangle">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sp>
        <p:nvSpPr>
          <p:cNvPr id="12" name="Shape 12"/>
          <p:cNvSpPr/>
          <p:nvPr/>
        </p:nvSpPr>
        <p:spPr>
          <a:xfrm rot="10800000">
            <a:off x="5058905" y="0"/>
            <a:ext cx="4085100" cy="2052600"/>
          </a:xfrm>
          <a:prstGeom prst="rtTriangle">
            <a:avLst/>
          </a:prstGeom>
          <a:solidFill>
            <a:schemeClr val="dk2"/>
          </a:solidFill>
          <a:ln>
            <a:noFill/>
          </a:ln>
        </p:spPr>
        <p:txBody>
          <a:bodyPr anchorCtr="0" anchor="ctr" bIns="91425" lIns="91425" rIns="91425" wrap="square" tIns="91425">
            <a:noAutofit/>
          </a:bodyPr>
          <a:lstStyle/>
          <a:p>
            <a:pPr indent="0" lvl="0" marL="0">
              <a:spcBef>
                <a:spcPts val="0"/>
              </a:spcBef>
              <a:buNone/>
            </a:pPr>
            <a:r>
              <a:t/>
            </a:r>
            <a:endParaRPr/>
          </a:p>
        </p:txBody>
      </p:sp>
      <p:sp>
        <p:nvSpPr>
          <p:cNvPr id="13" name="Shape 13"/>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indent="0" lvl="0" marL="0">
              <a:spcBef>
                <a:spcPts val="0"/>
              </a:spcBef>
              <a:buNone/>
            </a:pPr>
            <a:r>
              <a:t/>
            </a:r>
            <a:endParaRPr/>
          </a:p>
        </p:txBody>
      </p:sp>
      <p:grpSp>
        <p:nvGrpSpPr>
          <p:cNvPr id="14" name="Shape 14"/>
          <p:cNvGrpSpPr/>
          <p:nvPr/>
        </p:nvGrpSpPr>
        <p:grpSpPr>
          <a:xfrm>
            <a:off x="255200" y="592"/>
            <a:ext cx="2250363" cy="1044300"/>
            <a:chOff x="255200" y="592"/>
            <a:chExt cx="2250363" cy="1044300"/>
          </a:xfrm>
        </p:grpSpPr>
        <p:sp>
          <p:nvSpPr>
            <p:cNvPr id="15" name="Shape 15"/>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rIns="91425" wrap="square" tIns="91425">
              <a:noAutofit/>
            </a:bodyPr>
            <a:lstStyle/>
            <a:p>
              <a:pPr indent="0" lvl="0" marL="0">
                <a:spcBef>
                  <a:spcPts val="0"/>
                </a:spcBef>
                <a:buNone/>
              </a:pPr>
              <a:r>
                <a:t/>
              </a:r>
              <a:endParaRPr/>
            </a:p>
          </p:txBody>
        </p:sp>
        <p:sp>
          <p:nvSpPr>
            <p:cNvPr id="16" name="Shape 16"/>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rIns="91425" wrap="square" tIns="91425">
              <a:noAutofit/>
            </a:bodyPr>
            <a:lstStyle/>
            <a:p>
              <a:pPr indent="0" lvl="0" marL="0">
                <a:spcBef>
                  <a:spcPts val="0"/>
                </a:spcBef>
                <a:buNone/>
              </a:pPr>
              <a:r>
                <a:t/>
              </a:r>
              <a:endParaRPr/>
            </a:p>
          </p:txBody>
        </p:sp>
        <p:sp>
          <p:nvSpPr>
            <p:cNvPr id="17" name="Shape 17"/>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rIns="91425" wrap="square" tIns="91425">
              <a:noAutofit/>
            </a:bodyPr>
            <a:lstStyle/>
            <a:p>
              <a:pPr indent="0" lvl="0" marL="0">
                <a:spcBef>
                  <a:spcPts val="0"/>
                </a:spcBef>
                <a:buNone/>
              </a:pPr>
              <a:r>
                <a:t/>
              </a:r>
              <a:endParaRPr/>
            </a:p>
          </p:txBody>
        </p:sp>
      </p:grpSp>
      <p:grpSp>
        <p:nvGrpSpPr>
          <p:cNvPr id="18" name="Shape 18"/>
          <p:cNvGrpSpPr/>
          <p:nvPr/>
        </p:nvGrpSpPr>
        <p:grpSpPr>
          <a:xfrm>
            <a:off x="905395" y="592"/>
            <a:ext cx="2250363" cy="1044300"/>
            <a:chOff x="905395" y="592"/>
            <a:chExt cx="2250363" cy="1044300"/>
          </a:xfrm>
        </p:grpSpPr>
        <p:sp>
          <p:nvSpPr>
            <p:cNvPr id="19" name="Shape 19"/>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rIns="91425" wrap="square" tIns="91425">
              <a:noAutofit/>
            </a:bodyPr>
            <a:lstStyle/>
            <a:p>
              <a:pPr indent="0" lvl="0" marL="0">
                <a:spcBef>
                  <a:spcPts val="0"/>
                </a:spcBef>
                <a:buNone/>
              </a:pPr>
              <a:r>
                <a:t/>
              </a:r>
              <a:endParaRPr/>
            </a:p>
          </p:txBody>
        </p:sp>
        <p:sp>
          <p:nvSpPr>
            <p:cNvPr id="20" name="Shape 20"/>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rIns="91425" wrap="square" tIns="91425">
              <a:noAutofit/>
            </a:bodyPr>
            <a:lstStyle/>
            <a:p>
              <a:pPr indent="0" lvl="0" marL="0">
                <a:spcBef>
                  <a:spcPts val="0"/>
                </a:spcBef>
                <a:buNone/>
              </a:pPr>
              <a:r>
                <a:t/>
              </a:r>
              <a:endParaRPr/>
            </a:p>
          </p:txBody>
        </p:sp>
        <p:sp>
          <p:nvSpPr>
            <p:cNvPr id="21" name="Shape 21"/>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rIns="91425" wrap="square" tIns="91425">
              <a:noAutofit/>
            </a:bodyPr>
            <a:lstStyle/>
            <a:p>
              <a:pPr indent="0" lvl="0" marL="0">
                <a:spcBef>
                  <a:spcPts val="0"/>
                </a:spcBef>
                <a:buNone/>
              </a:pPr>
              <a:r>
                <a:t/>
              </a:r>
              <a:endParaRPr/>
            </a:p>
          </p:txBody>
        </p:sp>
      </p:grpSp>
      <p:grpSp>
        <p:nvGrpSpPr>
          <p:cNvPr id="22" name="Shape 22"/>
          <p:cNvGrpSpPr/>
          <p:nvPr/>
        </p:nvGrpSpPr>
        <p:grpSpPr>
          <a:xfrm>
            <a:off x="7057468" y="5088"/>
            <a:ext cx="1851282" cy="752108"/>
            <a:chOff x="6917201" y="0"/>
            <a:chExt cx="2227777" cy="863400"/>
          </a:xfrm>
        </p:grpSpPr>
        <p:sp>
          <p:nvSpPr>
            <p:cNvPr id="23" name="Shape 2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indent="0" lvl="0" marL="0">
                <a:spcBef>
                  <a:spcPts val="0"/>
                </a:spcBef>
                <a:buNone/>
              </a:pPr>
              <a:r>
                <a:t/>
              </a:r>
              <a:endParaRPr/>
            </a:p>
          </p:txBody>
        </p:sp>
        <p:sp>
          <p:nvSpPr>
            <p:cNvPr id="24" name="Shape 24"/>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indent="0" lvl="0" marL="0">
                <a:spcBef>
                  <a:spcPts val="0"/>
                </a:spcBef>
                <a:buNone/>
              </a:pPr>
              <a:r>
                <a:t/>
              </a:r>
              <a:endParaRPr/>
            </a:p>
          </p:txBody>
        </p:sp>
        <p:sp>
          <p:nvSpPr>
            <p:cNvPr id="25" name="Shape 25"/>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indent="0" lvl="0" marL="0">
                <a:spcBef>
                  <a:spcPts val="0"/>
                </a:spcBef>
                <a:buNone/>
              </a:pPr>
              <a:r>
                <a:t/>
              </a:r>
              <a:endParaRPr/>
            </a:p>
          </p:txBody>
        </p:sp>
      </p:grpSp>
      <p:grpSp>
        <p:nvGrpSpPr>
          <p:cNvPr id="26" name="Shape 26"/>
          <p:cNvGrpSpPr/>
          <p:nvPr/>
        </p:nvGrpSpPr>
        <p:grpSpPr>
          <a:xfrm>
            <a:off x="6553032" y="4217852"/>
            <a:ext cx="2389068" cy="925737"/>
            <a:chOff x="6917201" y="0"/>
            <a:chExt cx="2227777" cy="863400"/>
          </a:xfrm>
        </p:grpSpPr>
        <p:sp>
          <p:nvSpPr>
            <p:cNvPr id="27" name="Shape 27"/>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rIns="91425" wrap="square" tIns="91425">
              <a:noAutofit/>
            </a:bodyPr>
            <a:lstStyle/>
            <a:p>
              <a:pPr indent="0" lvl="0" marL="0">
                <a:spcBef>
                  <a:spcPts val="0"/>
                </a:spcBef>
                <a:buNone/>
              </a:pPr>
              <a:r>
                <a:t/>
              </a:r>
              <a:endParaRPr/>
            </a:p>
          </p:txBody>
        </p:sp>
        <p:sp>
          <p:nvSpPr>
            <p:cNvPr id="28" name="Shape 28"/>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rIns="91425" wrap="square" tIns="91425">
              <a:noAutofit/>
            </a:bodyPr>
            <a:lstStyle/>
            <a:p>
              <a:pPr indent="0" lvl="0" marL="0">
                <a:spcBef>
                  <a:spcPts val="0"/>
                </a:spcBef>
                <a:buNone/>
              </a:pPr>
              <a:r>
                <a:t/>
              </a:r>
              <a:endParaRPr/>
            </a:p>
          </p:txBody>
        </p:sp>
        <p:sp>
          <p:nvSpPr>
            <p:cNvPr id="29" name="Shape 29"/>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rIns="91425" wrap="square" tIns="91425">
              <a:noAutofit/>
            </a:bodyPr>
            <a:lstStyle/>
            <a:p>
              <a:pPr indent="0" lvl="0" marL="0">
                <a:spcBef>
                  <a:spcPts val="0"/>
                </a:spcBef>
                <a:buNone/>
              </a:pPr>
              <a:r>
                <a:t/>
              </a:r>
              <a:endParaRPr/>
            </a:p>
          </p:txBody>
        </p:sp>
      </p:grpSp>
      <p:grpSp>
        <p:nvGrpSpPr>
          <p:cNvPr id="30" name="Shape 30"/>
          <p:cNvGrpSpPr/>
          <p:nvPr/>
        </p:nvGrpSpPr>
        <p:grpSpPr>
          <a:xfrm>
            <a:off x="199149" y="4055652"/>
            <a:ext cx="2795414" cy="1083308"/>
            <a:chOff x="6917201" y="0"/>
            <a:chExt cx="2227777" cy="863400"/>
          </a:xfrm>
        </p:grpSpPr>
        <p:sp>
          <p:nvSpPr>
            <p:cNvPr id="31" name="Shape 31"/>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indent="0" lvl="0" marL="0">
                <a:spcBef>
                  <a:spcPts val="0"/>
                </a:spcBef>
                <a:buNone/>
              </a:pPr>
              <a:r>
                <a:t/>
              </a:r>
              <a:endParaRPr/>
            </a:p>
          </p:txBody>
        </p:sp>
        <p:sp>
          <p:nvSpPr>
            <p:cNvPr id="32" name="Shape 3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indent="0" lvl="0" marL="0">
                <a:spcBef>
                  <a:spcPts val="0"/>
                </a:spcBef>
                <a:buNone/>
              </a:pPr>
              <a:r>
                <a:t/>
              </a:r>
              <a:endParaRPr/>
            </a:p>
          </p:txBody>
        </p:sp>
        <p:sp>
          <p:nvSpPr>
            <p:cNvPr id="33" name="Shape 33"/>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indent="0" lvl="0" marL="0">
                <a:spcBef>
                  <a:spcPts val="0"/>
                </a:spcBef>
                <a:buNone/>
              </a:pPr>
              <a:r>
                <a:t/>
              </a:r>
              <a:endParaRPr/>
            </a:p>
          </p:txBody>
        </p:sp>
      </p:grpSp>
      <p:sp>
        <p:nvSpPr>
          <p:cNvPr id="34" name="Shape 34"/>
          <p:cNvSpPr txBox="1"/>
          <p:nvPr>
            <p:ph type="ctrTitle"/>
          </p:nvPr>
        </p:nvSpPr>
        <p:spPr>
          <a:xfrm>
            <a:off x="1858703" y="1822833"/>
            <a:ext cx="5361300" cy="1448100"/>
          </a:xfrm>
          <a:prstGeom prst="rect">
            <a:avLst/>
          </a:prstGeom>
        </p:spPr>
        <p:txBody>
          <a:bodyPr anchorCtr="0" anchor="ctr" bIns="91425" lIns="91425" rIns="91425" wrap="square" tIns="91425"/>
          <a:lstStyle>
            <a:lvl1pPr lvl="0" algn="ctr">
              <a:spcBef>
                <a:spcPts val="0"/>
              </a:spcBef>
              <a:buSzPts val="3800"/>
              <a:buNone/>
              <a:defRPr sz="3800"/>
            </a:lvl1pPr>
            <a:lvl2pPr lvl="1" algn="ctr">
              <a:spcBef>
                <a:spcPts val="0"/>
              </a:spcBef>
              <a:buSzPts val="3800"/>
              <a:buNone/>
              <a:defRPr sz="3800"/>
            </a:lvl2pPr>
            <a:lvl3pPr lvl="2" algn="ctr">
              <a:spcBef>
                <a:spcPts val="0"/>
              </a:spcBef>
              <a:buSzPts val="3800"/>
              <a:buNone/>
              <a:defRPr sz="3800"/>
            </a:lvl3pPr>
            <a:lvl4pPr lvl="3" algn="ctr">
              <a:spcBef>
                <a:spcPts val="0"/>
              </a:spcBef>
              <a:buSzPts val="3800"/>
              <a:buNone/>
              <a:defRPr sz="3800"/>
            </a:lvl4pPr>
            <a:lvl5pPr lvl="4" algn="ctr">
              <a:spcBef>
                <a:spcPts val="0"/>
              </a:spcBef>
              <a:buSzPts val="3800"/>
              <a:buNone/>
              <a:defRPr sz="3800"/>
            </a:lvl5pPr>
            <a:lvl6pPr lvl="5" algn="ctr">
              <a:spcBef>
                <a:spcPts val="0"/>
              </a:spcBef>
              <a:buSzPts val="3800"/>
              <a:buNone/>
              <a:defRPr sz="3800"/>
            </a:lvl6pPr>
            <a:lvl7pPr lvl="6" algn="ctr">
              <a:spcBef>
                <a:spcPts val="0"/>
              </a:spcBef>
              <a:buSzPts val="3800"/>
              <a:buNone/>
              <a:defRPr sz="3800"/>
            </a:lvl7pPr>
            <a:lvl8pPr lvl="7" algn="ctr">
              <a:spcBef>
                <a:spcPts val="0"/>
              </a:spcBef>
              <a:buSzPts val="3800"/>
              <a:buNone/>
              <a:defRPr sz="3800"/>
            </a:lvl8pPr>
            <a:lvl9pPr lvl="8" algn="ctr">
              <a:spcBef>
                <a:spcPts val="0"/>
              </a:spcBef>
              <a:buSzPts val="3800"/>
              <a:buNone/>
              <a:defRPr sz="3800"/>
            </a:lvl9pPr>
          </a:lstStyle>
          <a:p/>
        </p:txBody>
      </p:sp>
      <p:sp>
        <p:nvSpPr>
          <p:cNvPr id="35" name="Shape 35"/>
          <p:cNvSpPr txBox="1"/>
          <p:nvPr>
            <p:ph idx="1" type="subTitle"/>
          </p:nvPr>
        </p:nvSpPr>
        <p:spPr>
          <a:xfrm>
            <a:off x="1858700" y="3413158"/>
            <a:ext cx="5361300" cy="522600"/>
          </a:xfrm>
          <a:prstGeom prst="rect">
            <a:avLst/>
          </a:prstGeom>
        </p:spPr>
        <p:txBody>
          <a:bodyPr anchorCtr="0" anchor="t" bIns="91425" lIns="91425" rIns="91425" wrap="square" tIns="91425"/>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Shape 36"/>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bg>
      <p:bgPr>
        <a:solidFill>
          <a:schemeClr val="accent3"/>
        </a:solidFill>
      </p:bgPr>
    </p:bg>
    <p:spTree>
      <p:nvGrpSpPr>
        <p:cNvPr id="109" name="Shape 109"/>
        <p:cNvGrpSpPr/>
        <p:nvPr/>
      </p:nvGrpSpPr>
      <p:grpSpPr>
        <a:xfrm>
          <a:off x="0" y="0"/>
          <a:ext cx="0" cy="0"/>
          <a:chOff x="0" y="0"/>
          <a:chExt cx="0" cy="0"/>
        </a:xfrm>
      </p:grpSpPr>
      <p:sp>
        <p:nvSpPr>
          <p:cNvPr id="110" name="Shape 110"/>
          <p:cNvSpPr/>
          <p:nvPr/>
        </p:nvSpPr>
        <p:spPr>
          <a:xfrm flipH="1">
            <a:off x="5569200" y="2834075"/>
            <a:ext cx="3574800" cy="2309400"/>
          </a:xfrm>
          <a:prstGeom prst="rtTriangle">
            <a:avLst/>
          </a:prstGeom>
          <a:solidFill>
            <a:schemeClr val="dk1"/>
          </a:solidFill>
          <a:ln>
            <a:noFill/>
          </a:ln>
        </p:spPr>
        <p:txBody>
          <a:bodyPr anchorCtr="0" anchor="ctr" bIns="91425" lIns="91425" rIns="91425" wrap="square" tIns="91425">
            <a:noAutofit/>
          </a:bodyPr>
          <a:lstStyle/>
          <a:p>
            <a:pPr indent="0" lvl="0" marL="0">
              <a:spcBef>
                <a:spcPts val="0"/>
              </a:spcBef>
              <a:buNone/>
            </a:pPr>
            <a:r>
              <a:t/>
            </a:r>
            <a:endParaRPr/>
          </a:p>
        </p:txBody>
      </p:sp>
      <p:grpSp>
        <p:nvGrpSpPr>
          <p:cNvPr id="111" name="Shape 111"/>
          <p:cNvGrpSpPr/>
          <p:nvPr/>
        </p:nvGrpSpPr>
        <p:grpSpPr>
          <a:xfrm>
            <a:off x="5959222" y="4119576"/>
            <a:ext cx="2520952" cy="1024165"/>
            <a:chOff x="6917201" y="0"/>
            <a:chExt cx="2227777" cy="863400"/>
          </a:xfrm>
        </p:grpSpPr>
        <p:sp>
          <p:nvSpPr>
            <p:cNvPr id="112" name="Shape 112"/>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sp>
          <p:nvSpPr>
            <p:cNvPr id="113" name="Shape 11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sp>
          <p:nvSpPr>
            <p:cNvPr id="114" name="Shape 114"/>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grpSp>
      <p:grpSp>
        <p:nvGrpSpPr>
          <p:cNvPr id="115" name="Shape 115"/>
          <p:cNvGrpSpPr/>
          <p:nvPr/>
        </p:nvGrpSpPr>
        <p:grpSpPr>
          <a:xfrm>
            <a:off x="199149" y="2"/>
            <a:ext cx="2795414" cy="1083308"/>
            <a:chOff x="6917201" y="0"/>
            <a:chExt cx="2227777" cy="863400"/>
          </a:xfrm>
        </p:grpSpPr>
        <p:sp>
          <p:nvSpPr>
            <p:cNvPr id="116" name="Shape 116"/>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indent="0" lvl="0" marL="0">
                <a:spcBef>
                  <a:spcPts val="0"/>
                </a:spcBef>
                <a:buNone/>
              </a:pPr>
              <a:r>
                <a:t/>
              </a:r>
              <a:endParaRPr/>
            </a:p>
          </p:txBody>
        </p:sp>
        <p:sp>
          <p:nvSpPr>
            <p:cNvPr id="117" name="Shape 117"/>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indent="0" lvl="0" marL="0">
                <a:spcBef>
                  <a:spcPts val="0"/>
                </a:spcBef>
                <a:buNone/>
              </a:pPr>
              <a:r>
                <a:t/>
              </a:r>
              <a:endParaRPr/>
            </a:p>
          </p:txBody>
        </p:sp>
        <p:sp>
          <p:nvSpPr>
            <p:cNvPr id="118" name="Shape 118"/>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indent="0" lvl="0" marL="0">
                <a:spcBef>
                  <a:spcPts val="0"/>
                </a:spcBef>
                <a:buNone/>
              </a:pPr>
              <a:r>
                <a:t/>
              </a:r>
              <a:endParaRPr/>
            </a:p>
          </p:txBody>
        </p:sp>
      </p:grpSp>
      <p:sp>
        <p:nvSpPr>
          <p:cNvPr id="119" name="Shape 119"/>
          <p:cNvSpPr txBox="1"/>
          <p:nvPr>
            <p:ph type="title"/>
          </p:nvPr>
        </p:nvSpPr>
        <p:spPr>
          <a:xfrm>
            <a:off x="1385850" y="1383850"/>
            <a:ext cx="6372300" cy="1379700"/>
          </a:xfrm>
          <a:prstGeom prst="rect">
            <a:avLst/>
          </a:prstGeom>
        </p:spPr>
        <p:txBody>
          <a:bodyPr anchorCtr="0" anchor="ctr" bIns="91425" lIns="91425" rIns="91425" wrap="square" tIns="91425"/>
          <a:lstStyle>
            <a:lvl1pPr lvl="0" algn="ctr">
              <a:spcBef>
                <a:spcPts val="0"/>
              </a:spcBef>
              <a:buClr>
                <a:schemeClr val="dk2"/>
              </a:buClr>
              <a:buSzPts val="8600"/>
              <a:buNone/>
              <a:defRPr sz="8600">
                <a:solidFill>
                  <a:schemeClr val="dk2"/>
                </a:solidFill>
              </a:defRPr>
            </a:lvl1pPr>
            <a:lvl2pPr lvl="1" algn="ctr">
              <a:spcBef>
                <a:spcPts val="0"/>
              </a:spcBef>
              <a:buClr>
                <a:schemeClr val="dk2"/>
              </a:buClr>
              <a:buSzPts val="8600"/>
              <a:buNone/>
              <a:defRPr sz="8600">
                <a:solidFill>
                  <a:schemeClr val="dk2"/>
                </a:solidFill>
              </a:defRPr>
            </a:lvl2pPr>
            <a:lvl3pPr lvl="2" algn="ctr">
              <a:spcBef>
                <a:spcPts val="0"/>
              </a:spcBef>
              <a:buClr>
                <a:schemeClr val="dk2"/>
              </a:buClr>
              <a:buSzPts val="8600"/>
              <a:buNone/>
              <a:defRPr sz="8600">
                <a:solidFill>
                  <a:schemeClr val="dk2"/>
                </a:solidFill>
              </a:defRPr>
            </a:lvl3pPr>
            <a:lvl4pPr lvl="3" algn="ctr">
              <a:spcBef>
                <a:spcPts val="0"/>
              </a:spcBef>
              <a:buClr>
                <a:schemeClr val="dk2"/>
              </a:buClr>
              <a:buSzPts val="8600"/>
              <a:buNone/>
              <a:defRPr sz="8600">
                <a:solidFill>
                  <a:schemeClr val="dk2"/>
                </a:solidFill>
              </a:defRPr>
            </a:lvl4pPr>
            <a:lvl5pPr lvl="4" algn="ctr">
              <a:spcBef>
                <a:spcPts val="0"/>
              </a:spcBef>
              <a:buClr>
                <a:schemeClr val="dk2"/>
              </a:buClr>
              <a:buSzPts val="8600"/>
              <a:buNone/>
              <a:defRPr sz="8600">
                <a:solidFill>
                  <a:schemeClr val="dk2"/>
                </a:solidFill>
              </a:defRPr>
            </a:lvl5pPr>
            <a:lvl6pPr lvl="5" algn="ctr">
              <a:spcBef>
                <a:spcPts val="0"/>
              </a:spcBef>
              <a:buClr>
                <a:schemeClr val="dk2"/>
              </a:buClr>
              <a:buSzPts val="8600"/>
              <a:buNone/>
              <a:defRPr sz="8600">
                <a:solidFill>
                  <a:schemeClr val="dk2"/>
                </a:solidFill>
              </a:defRPr>
            </a:lvl6pPr>
            <a:lvl7pPr lvl="6" algn="ctr">
              <a:spcBef>
                <a:spcPts val="0"/>
              </a:spcBef>
              <a:buClr>
                <a:schemeClr val="dk2"/>
              </a:buClr>
              <a:buSzPts val="8600"/>
              <a:buNone/>
              <a:defRPr sz="8600">
                <a:solidFill>
                  <a:schemeClr val="dk2"/>
                </a:solidFill>
              </a:defRPr>
            </a:lvl7pPr>
            <a:lvl8pPr lvl="7" algn="ctr">
              <a:spcBef>
                <a:spcPts val="0"/>
              </a:spcBef>
              <a:buClr>
                <a:schemeClr val="dk2"/>
              </a:buClr>
              <a:buSzPts val="8600"/>
              <a:buNone/>
              <a:defRPr sz="8600">
                <a:solidFill>
                  <a:schemeClr val="dk2"/>
                </a:solidFill>
              </a:defRPr>
            </a:lvl8pPr>
            <a:lvl9pPr lvl="8" algn="ctr">
              <a:spcBef>
                <a:spcPts val="0"/>
              </a:spcBef>
              <a:buClr>
                <a:schemeClr val="dk2"/>
              </a:buClr>
              <a:buSzPts val="8600"/>
              <a:buNone/>
              <a:defRPr sz="8600">
                <a:solidFill>
                  <a:schemeClr val="dk2"/>
                </a:solidFill>
              </a:defRPr>
            </a:lvl9pPr>
          </a:lstStyle>
          <a:p/>
        </p:txBody>
      </p:sp>
      <p:sp>
        <p:nvSpPr>
          <p:cNvPr id="120" name="Shape 120"/>
          <p:cNvSpPr txBox="1"/>
          <p:nvPr>
            <p:ph idx="1" type="body"/>
          </p:nvPr>
        </p:nvSpPr>
        <p:spPr>
          <a:xfrm>
            <a:off x="1385850" y="2863850"/>
            <a:ext cx="6372300" cy="641100"/>
          </a:xfrm>
          <a:prstGeom prst="rect">
            <a:avLst/>
          </a:prstGeom>
        </p:spPr>
        <p:txBody>
          <a:bodyPr anchorCtr="0" anchor="t" bIns="91425" lIns="91425" rIns="91425" wrap="square" tIns="91425"/>
          <a:lstStyle>
            <a:lvl1pPr lvl="0" algn="ctr">
              <a:spcBef>
                <a:spcPts val="0"/>
              </a:spcBef>
              <a:buSzPts val="1300"/>
              <a:buChar char="●"/>
              <a:defRPr/>
            </a:lvl1pPr>
            <a:lvl2pPr lvl="1" algn="ctr">
              <a:spcBef>
                <a:spcPts val="0"/>
              </a:spcBef>
              <a:buSzPts val="1100"/>
              <a:buChar char="○"/>
              <a:defRPr/>
            </a:lvl2pPr>
            <a:lvl3pPr lvl="2" algn="ctr">
              <a:spcBef>
                <a:spcPts val="0"/>
              </a:spcBef>
              <a:buSzPts val="1100"/>
              <a:buChar char="■"/>
              <a:defRPr/>
            </a:lvl3pPr>
            <a:lvl4pPr lvl="3" algn="ctr">
              <a:spcBef>
                <a:spcPts val="0"/>
              </a:spcBef>
              <a:buSzPts val="1100"/>
              <a:buChar char="●"/>
              <a:defRPr/>
            </a:lvl4pPr>
            <a:lvl5pPr lvl="4" algn="ctr">
              <a:spcBef>
                <a:spcPts val="0"/>
              </a:spcBef>
              <a:buSzPts val="1100"/>
              <a:buChar char="○"/>
              <a:defRPr/>
            </a:lvl5pPr>
            <a:lvl6pPr lvl="5" algn="ctr">
              <a:spcBef>
                <a:spcPts val="0"/>
              </a:spcBef>
              <a:buSzPts val="1100"/>
              <a:buChar char="■"/>
              <a:defRPr/>
            </a:lvl6pPr>
            <a:lvl7pPr lvl="6" algn="ctr">
              <a:spcBef>
                <a:spcPts val="0"/>
              </a:spcBef>
              <a:buSzPts val="1100"/>
              <a:buChar char="●"/>
              <a:defRPr/>
            </a:lvl7pPr>
            <a:lvl8pPr lvl="7" algn="ctr">
              <a:spcBef>
                <a:spcPts val="0"/>
              </a:spcBef>
              <a:buSzPts val="1100"/>
              <a:buChar char="○"/>
              <a:defRPr/>
            </a:lvl8pPr>
            <a:lvl9pPr lvl="8" algn="ctr">
              <a:spcBef>
                <a:spcPts val="0"/>
              </a:spcBef>
              <a:buSzPts val="1100"/>
              <a:buChar char="■"/>
              <a:defRPr/>
            </a:lvl9pPr>
          </a:lstStyle>
          <a:p/>
        </p:txBody>
      </p:sp>
      <p:sp>
        <p:nvSpPr>
          <p:cNvPr id="121" name="Shape 121"/>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22" name="Shape 122"/>
        <p:cNvGrpSpPr/>
        <p:nvPr/>
      </p:nvGrpSpPr>
      <p:grpSpPr>
        <a:xfrm>
          <a:off x="0" y="0"/>
          <a:ext cx="0" cy="0"/>
          <a:chOff x="0" y="0"/>
          <a:chExt cx="0" cy="0"/>
        </a:xfrm>
      </p:grpSpPr>
      <p:sp>
        <p:nvSpPr>
          <p:cNvPr id="123" name="Shape 123"/>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accent3"/>
        </a:solidFill>
      </p:bgPr>
    </p:bg>
    <p:spTree>
      <p:nvGrpSpPr>
        <p:cNvPr id="37" name="Shape 37"/>
        <p:cNvGrpSpPr/>
        <p:nvPr/>
      </p:nvGrpSpPr>
      <p:grpSpPr>
        <a:xfrm>
          <a:off x="0" y="0"/>
          <a:ext cx="0" cy="0"/>
          <a:chOff x="0" y="0"/>
          <a:chExt cx="0" cy="0"/>
        </a:xfrm>
      </p:grpSpPr>
      <p:sp>
        <p:nvSpPr>
          <p:cNvPr id="38" name="Shape 38"/>
          <p:cNvSpPr/>
          <p:nvPr/>
        </p:nvSpPr>
        <p:spPr>
          <a:xfrm flipH="1">
            <a:off x="4757100" y="2309400"/>
            <a:ext cx="4386900" cy="2834100"/>
          </a:xfrm>
          <a:prstGeom prst="rtTriangle">
            <a:avLst/>
          </a:prstGeom>
          <a:solidFill>
            <a:schemeClr val="dk1"/>
          </a:solidFill>
          <a:ln>
            <a:noFill/>
          </a:ln>
        </p:spPr>
        <p:txBody>
          <a:bodyPr anchorCtr="0" anchor="ctr" bIns="91425" lIns="91425" rIns="91425" wrap="square" tIns="91425">
            <a:noAutofit/>
          </a:bodyPr>
          <a:lstStyle/>
          <a:p>
            <a:pPr indent="0" lvl="0" marL="0">
              <a:spcBef>
                <a:spcPts val="0"/>
              </a:spcBef>
              <a:buNone/>
            </a:pPr>
            <a:r>
              <a:t/>
            </a:r>
            <a:endParaRPr/>
          </a:p>
        </p:txBody>
      </p:sp>
      <p:grpSp>
        <p:nvGrpSpPr>
          <p:cNvPr id="39" name="Shape 39"/>
          <p:cNvGrpSpPr/>
          <p:nvPr/>
        </p:nvGrpSpPr>
        <p:grpSpPr>
          <a:xfrm>
            <a:off x="5594191" y="3961115"/>
            <a:ext cx="2910145" cy="1182340"/>
            <a:chOff x="6917201" y="0"/>
            <a:chExt cx="2227777" cy="863400"/>
          </a:xfrm>
        </p:grpSpPr>
        <p:sp>
          <p:nvSpPr>
            <p:cNvPr id="40" name="Shape 40"/>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sp>
          <p:nvSpPr>
            <p:cNvPr id="41" name="Shape 4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sp>
          <p:nvSpPr>
            <p:cNvPr id="42" name="Shape 42"/>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grpSp>
      <p:grpSp>
        <p:nvGrpSpPr>
          <p:cNvPr id="43" name="Shape 43"/>
          <p:cNvGrpSpPr/>
          <p:nvPr/>
        </p:nvGrpSpPr>
        <p:grpSpPr>
          <a:xfrm>
            <a:off x="199149" y="2"/>
            <a:ext cx="2795414" cy="1083308"/>
            <a:chOff x="6917201" y="0"/>
            <a:chExt cx="2227777" cy="863400"/>
          </a:xfrm>
        </p:grpSpPr>
        <p:sp>
          <p:nvSpPr>
            <p:cNvPr id="44" name="Shape 44"/>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indent="0" lvl="0" marL="0">
                <a:spcBef>
                  <a:spcPts val="0"/>
                </a:spcBef>
                <a:buNone/>
              </a:pPr>
              <a:r>
                <a:t/>
              </a:r>
              <a:endParaRPr/>
            </a:p>
          </p:txBody>
        </p:sp>
        <p:sp>
          <p:nvSpPr>
            <p:cNvPr id="45" name="Shape 45"/>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indent="0" lvl="0" marL="0">
                <a:spcBef>
                  <a:spcPts val="0"/>
                </a:spcBef>
                <a:buNone/>
              </a:pPr>
              <a:r>
                <a:t/>
              </a:r>
              <a:endParaRPr/>
            </a:p>
          </p:txBody>
        </p:sp>
        <p:sp>
          <p:nvSpPr>
            <p:cNvPr id="46" name="Shape 46"/>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indent="0" lvl="0" marL="0">
                <a:spcBef>
                  <a:spcPts val="0"/>
                </a:spcBef>
                <a:buNone/>
              </a:pPr>
              <a:r>
                <a:t/>
              </a:r>
              <a:endParaRPr/>
            </a:p>
          </p:txBody>
        </p:sp>
      </p:grpSp>
      <p:sp>
        <p:nvSpPr>
          <p:cNvPr id="47" name="Shape 47"/>
          <p:cNvSpPr txBox="1"/>
          <p:nvPr>
            <p:ph type="title"/>
          </p:nvPr>
        </p:nvSpPr>
        <p:spPr>
          <a:xfrm>
            <a:off x="1888684" y="1746100"/>
            <a:ext cx="5377500" cy="1646100"/>
          </a:xfrm>
          <a:prstGeom prst="rect">
            <a:avLst/>
          </a:prstGeom>
        </p:spPr>
        <p:txBody>
          <a:bodyPr anchorCtr="0" anchor="ctr" bIns="91425" lIns="91425" rIns="91425" wrap="square" tIns="91425"/>
          <a:lstStyle>
            <a:lvl1pPr lvl="0" algn="ctr">
              <a:spcBef>
                <a:spcPts val="0"/>
              </a:spcBef>
              <a:buClr>
                <a:schemeClr val="dk2"/>
              </a:buClr>
              <a:buSzPts val="3200"/>
              <a:buNone/>
              <a:defRPr sz="3200">
                <a:solidFill>
                  <a:schemeClr val="dk2"/>
                </a:solidFill>
              </a:defRPr>
            </a:lvl1pPr>
            <a:lvl2pPr lvl="1" algn="ctr">
              <a:spcBef>
                <a:spcPts val="0"/>
              </a:spcBef>
              <a:buClr>
                <a:schemeClr val="dk2"/>
              </a:buClr>
              <a:buSzPts val="3200"/>
              <a:buNone/>
              <a:defRPr sz="3200">
                <a:solidFill>
                  <a:schemeClr val="dk2"/>
                </a:solidFill>
              </a:defRPr>
            </a:lvl2pPr>
            <a:lvl3pPr lvl="2" algn="ctr">
              <a:spcBef>
                <a:spcPts val="0"/>
              </a:spcBef>
              <a:buClr>
                <a:schemeClr val="dk2"/>
              </a:buClr>
              <a:buSzPts val="3200"/>
              <a:buNone/>
              <a:defRPr sz="3200">
                <a:solidFill>
                  <a:schemeClr val="dk2"/>
                </a:solidFill>
              </a:defRPr>
            </a:lvl3pPr>
            <a:lvl4pPr lvl="3" algn="ctr">
              <a:spcBef>
                <a:spcPts val="0"/>
              </a:spcBef>
              <a:buClr>
                <a:schemeClr val="dk2"/>
              </a:buClr>
              <a:buSzPts val="3200"/>
              <a:buNone/>
              <a:defRPr sz="3200">
                <a:solidFill>
                  <a:schemeClr val="dk2"/>
                </a:solidFill>
              </a:defRPr>
            </a:lvl4pPr>
            <a:lvl5pPr lvl="4" algn="ctr">
              <a:spcBef>
                <a:spcPts val="0"/>
              </a:spcBef>
              <a:buClr>
                <a:schemeClr val="dk2"/>
              </a:buClr>
              <a:buSzPts val="3200"/>
              <a:buNone/>
              <a:defRPr sz="3200">
                <a:solidFill>
                  <a:schemeClr val="dk2"/>
                </a:solidFill>
              </a:defRPr>
            </a:lvl5pPr>
            <a:lvl6pPr lvl="5" algn="ctr">
              <a:spcBef>
                <a:spcPts val="0"/>
              </a:spcBef>
              <a:buClr>
                <a:schemeClr val="dk2"/>
              </a:buClr>
              <a:buSzPts val="3200"/>
              <a:buNone/>
              <a:defRPr sz="3200">
                <a:solidFill>
                  <a:schemeClr val="dk2"/>
                </a:solidFill>
              </a:defRPr>
            </a:lvl6pPr>
            <a:lvl7pPr lvl="6" algn="ctr">
              <a:spcBef>
                <a:spcPts val="0"/>
              </a:spcBef>
              <a:buClr>
                <a:schemeClr val="dk2"/>
              </a:buClr>
              <a:buSzPts val="3200"/>
              <a:buNone/>
              <a:defRPr sz="3200">
                <a:solidFill>
                  <a:schemeClr val="dk2"/>
                </a:solidFill>
              </a:defRPr>
            </a:lvl7pPr>
            <a:lvl8pPr lvl="7" algn="ctr">
              <a:spcBef>
                <a:spcPts val="0"/>
              </a:spcBef>
              <a:buClr>
                <a:schemeClr val="dk2"/>
              </a:buClr>
              <a:buSzPts val="3200"/>
              <a:buNone/>
              <a:defRPr sz="3200">
                <a:solidFill>
                  <a:schemeClr val="dk2"/>
                </a:solidFill>
              </a:defRPr>
            </a:lvl8pPr>
            <a:lvl9pPr lvl="8" algn="ctr">
              <a:spcBef>
                <a:spcPts val="0"/>
              </a:spcBef>
              <a:buClr>
                <a:schemeClr val="dk2"/>
              </a:buClr>
              <a:buSzPts val="3200"/>
              <a:buNone/>
              <a:defRPr sz="3200">
                <a:solidFill>
                  <a:schemeClr val="dk2"/>
                </a:solidFill>
              </a:defRPr>
            </a:lvl9pPr>
          </a:lstStyle>
          <a:p/>
        </p:txBody>
      </p:sp>
      <p:sp>
        <p:nvSpPr>
          <p:cNvPr id="48" name="Shape 48"/>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bg>
      <p:bgPr>
        <a:solidFill>
          <a:schemeClr val="dk2"/>
        </a:solidFill>
      </p:bgPr>
    </p:bg>
    <p:spTree>
      <p:nvGrpSpPr>
        <p:cNvPr id="49" name="Shape 49"/>
        <p:cNvGrpSpPr/>
        <p:nvPr/>
      </p:nvGrpSpPr>
      <p:grpSpPr>
        <a:xfrm>
          <a:off x="0" y="0"/>
          <a:ext cx="0" cy="0"/>
          <a:chOff x="0" y="0"/>
          <a:chExt cx="0" cy="0"/>
        </a:xfrm>
      </p:grpSpPr>
      <p:sp>
        <p:nvSpPr>
          <p:cNvPr id="50" name="Shape 50"/>
          <p:cNvSpPr/>
          <p:nvPr/>
        </p:nvSpPr>
        <p:spPr>
          <a:xfrm flipH="1">
            <a:off x="3582600" y="1550700"/>
            <a:ext cx="5561400" cy="3592800"/>
          </a:xfrm>
          <a:prstGeom prst="rtTriangle">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sp>
        <p:nvSpPr>
          <p:cNvPr id="51" name="Shape 51"/>
          <p:cNvSpPr/>
          <p:nvPr/>
        </p:nvSpPr>
        <p:spPr>
          <a:xfrm>
            <a:off x="31" y="2824500"/>
            <a:ext cx="7370400" cy="2319000"/>
          </a:xfrm>
          <a:prstGeom prst="rtTriangle">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sp>
        <p:nvSpPr>
          <p:cNvPr id="52" name="Shape 52"/>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indent="0" lvl="0" marL="0">
              <a:spcBef>
                <a:spcPts val="0"/>
              </a:spcBef>
              <a:buNone/>
            </a:pPr>
            <a:r>
              <a:t/>
            </a:r>
            <a:endParaRPr/>
          </a:p>
        </p:txBody>
      </p:sp>
      <p:sp>
        <p:nvSpPr>
          <p:cNvPr id="53" name="Shape 53"/>
          <p:cNvSpPr txBox="1"/>
          <p:nvPr>
            <p:ph type="title"/>
          </p:nvPr>
        </p:nvSpPr>
        <p:spPr>
          <a:xfrm>
            <a:off x="819150" y="845600"/>
            <a:ext cx="7505700" cy="954600"/>
          </a:xfrm>
          <a:prstGeom prst="rect">
            <a:avLst/>
          </a:prstGeom>
        </p:spPr>
        <p:txBody>
          <a:bodyPr anchorCtr="0" anchor="t" bIns="91425" lIns="91425" rIns="91425" wrap="square" tIns="91425"/>
          <a:lstStyle>
            <a:lvl1pPr lvl="0">
              <a:spcBef>
                <a:spcPts val="0"/>
              </a:spcBef>
              <a:buSzPts val="3000"/>
              <a:buNone/>
              <a:defRPr sz="3000"/>
            </a:lvl1pPr>
            <a:lvl2pPr lvl="1">
              <a:spcBef>
                <a:spcPts val="0"/>
              </a:spcBef>
              <a:buSzPts val="3000"/>
              <a:buNone/>
              <a:defRPr sz="3000"/>
            </a:lvl2pPr>
            <a:lvl3pPr lvl="2">
              <a:spcBef>
                <a:spcPts val="0"/>
              </a:spcBef>
              <a:buSzPts val="3000"/>
              <a:buNone/>
              <a:defRPr sz="3000"/>
            </a:lvl3pPr>
            <a:lvl4pPr lvl="3">
              <a:spcBef>
                <a:spcPts val="0"/>
              </a:spcBef>
              <a:buSzPts val="3000"/>
              <a:buNone/>
              <a:defRPr sz="3000"/>
            </a:lvl4pPr>
            <a:lvl5pPr lvl="4">
              <a:spcBef>
                <a:spcPts val="0"/>
              </a:spcBef>
              <a:buSzPts val="3000"/>
              <a:buNone/>
              <a:defRPr sz="3000"/>
            </a:lvl5pPr>
            <a:lvl6pPr lvl="5">
              <a:spcBef>
                <a:spcPts val="0"/>
              </a:spcBef>
              <a:buSzPts val="3000"/>
              <a:buNone/>
              <a:defRPr sz="3000"/>
            </a:lvl6pPr>
            <a:lvl7pPr lvl="6">
              <a:spcBef>
                <a:spcPts val="0"/>
              </a:spcBef>
              <a:buSzPts val="3000"/>
              <a:buNone/>
              <a:defRPr sz="3000"/>
            </a:lvl7pPr>
            <a:lvl8pPr lvl="7">
              <a:spcBef>
                <a:spcPts val="0"/>
              </a:spcBef>
              <a:buSzPts val="3000"/>
              <a:buNone/>
              <a:defRPr sz="3000"/>
            </a:lvl8pPr>
            <a:lvl9pPr lvl="8">
              <a:spcBef>
                <a:spcPts val="0"/>
              </a:spcBef>
              <a:buSzPts val="3000"/>
              <a:buNone/>
              <a:defRPr sz="3000"/>
            </a:lvl9pPr>
          </a:lstStyle>
          <a:p/>
        </p:txBody>
      </p:sp>
      <p:sp>
        <p:nvSpPr>
          <p:cNvPr id="54" name="Shape 54"/>
          <p:cNvSpPr txBox="1"/>
          <p:nvPr>
            <p:ph idx="1" type="body"/>
          </p:nvPr>
        </p:nvSpPr>
        <p:spPr>
          <a:xfrm>
            <a:off x="819150" y="1990725"/>
            <a:ext cx="7505700" cy="2448000"/>
          </a:xfrm>
          <a:prstGeom prst="rect">
            <a:avLst/>
          </a:prstGeom>
        </p:spPr>
        <p:txBody>
          <a:bodyPr anchorCtr="0" anchor="t" bIns="91425" lIns="91425" rIns="91425" wrap="square" tIns="91425"/>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p:txBody>
      </p:sp>
      <p:sp>
        <p:nvSpPr>
          <p:cNvPr id="55" name="Shape 55"/>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bg>
      <p:bgPr>
        <a:solidFill>
          <a:schemeClr val="dk2"/>
        </a:solidFill>
      </p:bgPr>
    </p:bg>
    <p:spTree>
      <p:nvGrpSpPr>
        <p:cNvPr id="56" name="Shape 56"/>
        <p:cNvGrpSpPr/>
        <p:nvPr/>
      </p:nvGrpSpPr>
      <p:grpSpPr>
        <a:xfrm>
          <a:off x="0" y="0"/>
          <a:ext cx="0" cy="0"/>
          <a:chOff x="0" y="0"/>
          <a:chExt cx="0" cy="0"/>
        </a:xfrm>
      </p:grpSpPr>
      <p:sp>
        <p:nvSpPr>
          <p:cNvPr id="57" name="Shape 57"/>
          <p:cNvSpPr/>
          <p:nvPr/>
        </p:nvSpPr>
        <p:spPr>
          <a:xfrm flipH="1">
            <a:off x="3582600" y="1550700"/>
            <a:ext cx="5561400" cy="3592800"/>
          </a:xfrm>
          <a:prstGeom prst="rtTriangle">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sp>
        <p:nvSpPr>
          <p:cNvPr id="58" name="Shape 58"/>
          <p:cNvSpPr/>
          <p:nvPr/>
        </p:nvSpPr>
        <p:spPr>
          <a:xfrm>
            <a:off x="31" y="2824500"/>
            <a:ext cx="7370400" cy="2319000"/>
          </a:xfrm>
          <a:prstGeom prst="rtTriangle">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sp>
        <p:nvSpPr>
          <p:cNvPr id="59" name="Shape 5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indent="0" lvl="0" marL="0">
              <a:spcBef>
                <a:spcPts val="0"/>
              </a:spcBef>
              <a:buNone/>
            </a:pPr>
            <a:r>
              <a:t/>
            </a:r>
            <a:endParaRPr/>
          </a:p>
        </p:txBody>
      </p:sp>
      <p:sp>
        <p:nvSpPr>
          <p:cNvPr id="60" name="Shape 60"/>
          <p:cNvSpPr txBox="1"/>
          <p:nvPr>
            <p:ph type="title"/>
          </p:nvPr>
        </p:nvSpPr>
        <p:spPr>
          <a:xfrm>
            <a:off x="819150" y="845600"/>
            <a:ext cx="7505700" cy="954600"/>
          </a:xfrm>
          <a:prstGeom prst="rect">
            <a:avLst/>
          </a:prstGeom>
        </p:spPr>
        <p:txBody>
          <a:bodyPr anchorCtr="0" anchor="t" bIns="91425" lIns="91425" rIns="91425" wrap="square" tIns="91425"/>
          <a:lstStyle>
            <a:lvl1pPr lvl="0">
              <a:spcBef>
                <a:spcPts val="0"/>
              </a:spcBef>
              <a:buSzPts val="3000"/>
              <a:buNone/>
              <a:defRPr sz="3000"/>
            </a:lvl1pPr>
            <a:lvl2pPr lvl="1">
              <a:spcBef>
                <a:spcPts val="0"/>
              </a:spcBef>
              <a:buSzPts val="3000"/>
              <a:buNone/>
              <a:defRPr sz="3000"/>
            </a:lvl2pPr>
            <a:lvl3pPr lvl="2">
              <a:spcBef>
                <a:spcPts val="0"/>
              </a:spcBef>
              <a:buSzPts val="3000"/>
              <a:buNone/>
              <a:defRPr sz="3000"/>
            </a:lvl3pPr>
            <a:lvl4pPr lvl="3">
              <a:spcBef>
                <a:spcPts val="0"/>
              </a:spcBef>
              <a:buSzPts val="3000"/>
              <a:buNone/>
              <a:defRPr sz="3000"/>
            </a:lvl4pPr>
            <a:lvl5pPr lvl="4">
              <a:spcBef>
                <a:spcPts val="0"/>
              </a:spcBef>
              <a:buSzPts val="3000"/>
              <a:buNone/>
              <a:defRPr sz="3000"/>
            </a:lvl5pPr>
            <a:lvl6pPr lvl="5">
              <a:spcBef>
                <a:spcPts val="0"/>
              </a:spcBef>
              <a:buSzPts val="3000"/>
              <a:buNone/>
              <a:defRPr sz="3000"/>
            </a:lvl6pPr>
            <a:lvl7pPr lvl="6">
              <a:spcBef>
                <a:spcPts val="0"/>
              </a:spcBef>
              <a:buSzPts val="3000"/>
              <a:buNone/>
              <a:defRPr sz="3000"/>
            </a:lvl7pPr>
            <a:lvl8pPr lvl="7">
              <a:spcBef>
                <a:spcPts val="0"/>
              </a:spcBef>
              <a:buSzPts val="3000"/>
              <a:buNone/>
              <a:defRPr sz="3000"/>
            </a:lvl8pPr>
            <a:lvl9pPr lvl="8">
              <a:spcBef>
                <a:spcPts val="0"/>
              </a:spcBef>
              <a:buSzPts val="3000"/>
              <a:buNone/>
              <a:defRPr sz="3000"/>
            </a:lvl9pPr>
          </a:lstStyle>
          <a:p/>
        </p:txBody>
      </p:sp>
      <p:sp>
        <p:nvSpPr>
          <p:cNvPr id="61" name="Shape 61"/>
          <p:cNvSpPr txBox="1"/>
          <p:nvPr>
            <p:ph idx="1" type="body"/>
          </p:nvPr>
        </p:nvSpPr>
        <p:spPr>
          <a:xfrm>
            <a:off x="819150" y="1990725"/>
            <a:ext cx="3686100" cy="2448000"/>
          </a:xfrm>
          <a:prstGeom prst="rect">
            <a:avLst/>
          </a:prstGeom>
        </p:spPr>
        <p:txBody>
          <a:bodyPr anchorCtr="0" anchor="t" bIns="91425" lIns="91425" rIns="91425" wrap="square" tIns="91425"/>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p:txBody>
      </p:sp>
      <p:sp>
        <p:nvSpPr>
          <p:cNvPr id="62" name="Shape 62"/>
          <p:cNvSpPr txBox="1"/>
          <p:nvPr>
            <p:ph idx="2" type="body"/>
          </p:nvPr>
        </p:nvSpPr>
        <p:spPr>
          <a:xfrm>
            <a:off x="4638675" y="1990725"/>
            <a:ext cx="3686100" cy="2448000"/>
          </a:xfrm>
          <a:prstGeom prst="rect">
            <a:avLst/>
          </a:prstGeom>
        </p:spPr>
        <p:txBody>
          <a:bodyPr anchorCtr="0" anchor="t" bIns="91425" lIns="91425" rIns="91425" wrap="square" tIns="91425"/>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p:txBody>
      </p:sp>
      <p:sp>
        <p:nvSpPr>
          <p:cNvPr id="63" name="Shape 63"/>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bg>
      <p:bgPr>
        <a:solidFill>
          <a:schemeClr val="dk2"/>
        </a:solidFill>
      </p:bgPr>
    </p:bg>
    <p:spTree>
      <p:nvGrpSpPr>
        <p:cNvPr id="64" name="Shape 64"/>
        <p:cNvGrpSpPr/>
        <p:nvPr/>
      </p:nvGrpSpPr>
      <p:grpSpPr>
        <a:xfrm>
          <a:off x="0" y="0"/>
          <a:ext cx="0" cy="0"/>
          <a:chOff x="0" y="0"/>
          <a:chExt cx="0" cy="0"/>
        </a:xfrm>
      </p:grpSpPr>
      <p:sp>
        <p:nvSpPr>
          <p:cNvPr id="65" name="Shape 65"/>
          <p:cNvSpPr/>
          <p:nvPr/>
        </p:nvSpPr>
        <p:spPr>
          <a:xfrm flipH="1">
            <a:off x="3582600" y="1550700"/>
            <a:ext cx="5561400" cy="3592800"/>
          </a:xfrm>
          <a:prstGeom prst="rtTriangle">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sp>
        <p:nvSpPr>
          <p:cNvPr id="66" name="Shape 66"/>
          <p:cNvSpPr/>
          <p:nvPr/>
        </p:nvSpPr>
        <p:spPr>
          <a:xfrm>
            <a:off x="31" y="2824500"/>
            <a:ext cx="7370400" cy="2319000"/>
          </a:xfrm>
          <a:prstGeom prst="rtTriangle">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sp>
        <p:nvSpPr>
          <p:cNvPr id="67" name="Shape 6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indent="0" lvl="0" marL="0">
              <a:spcBef>
                <a:spcPts val="0"/>
              </a:spcBef>
              <a:buNone/>
            </a:pPr>
            <a:r>
              <a:t/>
            </a:r>
            <a:endParaRPr/>
          </a:p>
        </p:txBody>
      </p:sp>
      <p:sp>
        <p:nvSpPr>
          <p:cNvPr id="68" name="Shape 68"/>
          <p:cNvSpPr txBox="1"/>
          <p:nvPr>
            <p:ph type="title"/>
          </p:nvPr>
        </p:nvSpPr>
        <p:spPr>
          <a:xfrm>
            <a:off x="819150" y="845600"/>
            <a:ext cx="7505700" cy="954600"/>
          </a:xfrm>
          <a:prstGeom prst="rect">
            <a:avLst/>
          </a:prstGeom>
        </p:spPr>
        <p:txBody>
          <a:bodyPr anchorCtr="0" anchor="t" bIns="91425" lIns="91425" rIns="91425" wrap="square" tIns="91425"/>
          <a:lstStyle>
            <a:lvl1pPr lvl="0">
              <a:spcBef>
                <a:spcPts val="0"/>
              </a:spcBef>
              <a:buSzPts val="3000"/>
              <a:buNone/>
              <a:defRPr sz="3000"/>
            </a:lvl1pPr>
            <a:lvl2pPr lvl="1">
              <a:spcBef>
                <a:spcPts val="0"/>
              </a:spcBef>
              <a:buSzPts val="3000"/>
              <a:buNone/>
              <a:defRPr sz="3000"/>
            </a:lvl2pPr>
            <a:lvl3pPr lvl="2">
              <a:spcBef>
                <a:spcPts val="0"/>
              </a:spcBef>
              <a:buSzPts val="3000"/>
              <a:buNone/>
              <a:defRPr sz="3000"/>
            </a:lvl3pPr>
            <a:lvl4pPr lvl="3">
              <a:spcBef>
                <a:spcPts val="0"/>
              </a:spcBef>
              <a:buSzPts val="3000"/>
              <a:buNone/>
              <a:defRPr sz="3000"/>
            </a:lvl4pPr>
            <a:lvl5pPr lvl="4">
              <a:spcBef>
                <a:spcPts val="0"/>
              </a:spcBef>
              <a:buSzPts val="3000"/>
              <a:buNone/>
              <a:defRPr sz="3000"/>
            </a:lvl5pPr>
            <a:lvl6pPr lvl="5">
              <a:spcBef>
                <a:spcPts val="0"/>
              </a:spcBef>
              <a:buSzPts val="3000"/>
              <a:buNone/>
              <a:defRPr sz="3000"/>
            </a:lvl6pPr>
            <a:lvl7pPr lvl="6">
              <a:spcBef>
                <a:spcPts val="0"/>
              </a:spcBef>
              <a:buSzPts val="3000"/>
              <a:buNone/>
              <a:defRPr sz="3000"/>
            </a:lvl7pPr>
            <a:lvl8pPr lvl="7">
              <a:spcBef>
                <a:spcPts val="0"/>
              </a:spcBef>
              <a:buSzPts val="3000"/>
              <a:buNone/>
              <a:defRPr sz="3000"/>
            </a:lvl8pPr>
            <a:lvl9pPr lvl="8">
              <a:spcBef>
                <a:spcPts val="0"/>
              </a:spcBef>
              <a:buSzPts val="3000"/>
              <a:buNone/>
              <a:defRPr sz="3000"/>
            </a:lvl9pPr>
          </a:lstStyle>
          <a:p/>
        </p:txBody>
      </p:sp>
      <p:sp>
        <p:nvSpPr>
          <p:cNvPr id="69" name="Shape 69"/>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bg>
      <p:bgPr>
        <a:solidFill>
          <a:schemeClr val="accent3"/>
        </a:solidFill>
      </p:bgPr>
    </p:bg>
    <p:spTree>
      <p:nvGrpSpPr>
        <p:cNvPr id="70" name="Shape 70"/>
        <p:cNvGrpSpPr/>
        <p:nvPr/>
      </p:nvGrpSpPr>
      <p:grpSpPr>
        <a:xfrm>
          <a:off x="0" y="0"/>
          <a:ext cx="0" cy="0"/>
          <a:chOff x="0" y="0"/>
          <a:chExt cx="0" cy="0"/>
        </a:xfrm>
      </p:grpSpPr>
      <p:sp>
        <p:nvSpPr>
          <p:cNvPr id="71" name="Shape 71"/>
          <p:cNvSpPr/>
          <p:nvPr/>
        </p:nvSpPr>
        <p:spPr>
          <a:xfrm flipH="1">
            <a:off x="3582600" y="1550700"/>
            <a:ext cx="5561400" cy="3592800"/>
          </a:xfrm>
          <a:prstGeom prst="rtTriangle">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sp>
        <p:nvSpPr>
          <p:cNvPr id="72" name="Shape 72"/>
          <p:cNvSpPr/>
          <p:nvPr/>
        </p:nvSpPr>
        <p:spPr>
          <a:xfrm>
            <a:off x="31" y="2824500"/>
            <a:ext cx="7370400" cy="2319000"/>
          </a:xfrm>
          <a:prstGeom prst="rtTriangle">
            <a:avLst/>
          </a:prstGeom>
          <a:solidFill>
            <a:schemeClr val="dk2"/>
          </a:solidFill>
          <a:ln>
            <a:noFill/>
          </a:ln>
        </p:spPr>
        <p:txBody>
          <a:bodyPr anchorCtr="0" anchor="ctr" bIns="91425" lIns="91425" rIns="91425" wrap="square" tIns="91425">
            <a:noAutofit/>
          </a:bodyPr>
          <a:lstStyle/>
          <a:p>
            <a:pPr indent="0" lvl="0" marL="0">
              <a:spcBef>
                <a:spcPts val="0"/>
              </a:spcBef>
              <a:buNone/>
            </a:pPr>
            <a:r>
              <a:t/>
            </a:r>
            <a:endParaRPr/>
          </a:p>
        </p:txBody>
      </p:sp>
      <p:sp>
        <p:nvSpPr>
          <p:cNvPr id="73" name="Shape 73"/>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indent="0" lvl="0" marL="0">
              <a:spcBef>
                <a:spcPts val="0"/>
              </a:spcBef>
              <a:buNone/>
            </a:pPr>
            <a:r>
              <a:t/>
            </a:r>
            <a:endParaRPr/>
          </a:p>
        </p:txBody>
      </p:sp>
      <p:sp>
        <p:nvSpPr>
          <p:cNvPr id="74" name="Shape 74"/>
          <p:cNvSpPr txBox="1"/>
          <p:nvPr>
            <p:ph type="title"/>
          </p:nvPr>
        </p:nvSpPr>
        <p:spPr>
          <a:xfrm>
            <a:off x="819150" y="845600"/>
            <a:ext cx="3709200" cy="1383000"/>
          </a:xfrm>
          <a:prstGeom prst="rect">
            <a:avLst/>
          </a:prstGeom>
        </p:spPr>
        <p:txBody>
          <a:bodyPr anchorCtr="0" anchor="t" bIns="91425" lIns="91425" rIns="91425" wrap="square" tIns="91425"/>
          <a:lstStyle>
            <a:lvl1pPr lvl="0">
              <a:spcBef>
                <a:spcPts val="0"/>
              </a:spcBef>
              <a:buSzPts val="3000"/>
              <a:buNone/>
              <a:defRPr sz="3000"/>
            </a:lvl1pPr>
            <a:lvl2pPr lvl="1">
              <a:spcBef>
                <a:spcPts val="0"/>
              </a:spcBef>
              <a:buSzPts val="3000"/>
              <a:buNone/>
              <a:defRPr sz="3000"/>
            </a:lvl2pPr>
            <a:lvl3pPr lvl="2">
              <a:spcBef>
                <a:spcPts val="0"/>
              </a:spcBef>
              <a:buSzPts val="3000"/>
              <a:buNone/>
              <a:defRPr sz="3000"/>
            </a:lvl3pPr>
            <a:lvl4pPr lvl="3">
              <a:spcBef>
                <a:spcPts val="0"/>
              </a:spcBef>
              <a:buSzPts val="3000"/>
              <a:buNone/>
              <a:defRPr sz="3000"/>
            </a:lvl4pPr>
            <a:lvl5pPr lvl="4">
              <a:spcBef>
                <a:spcPts val="0"/>
              </a:spcBef>
              <a:buSzPts val="3000"/>
              <a:buNone/>
              <a:defRPr sz="3000"/>
            </a:lvl5pPr>
            <a:lvl6pPr lvl="5">
              <a:spcBef>
                <a:spcPts val="0"/>
              </a:spcBef>
              <a:buSzPts val="3000"/>
              <a:buNone/>
              <a:defRPr sz="3000"/>
            </a:lvl6pPr>
            <a:lvl7pPr lvl="6">
              <a:spcBef>
                <a:spcPts val="0"/>
              </a:spcBef>
              <a:buSzPts val="3000"/>
              <a:buNone/>
              <a:defRPr sz="3000"/>
            </a:lvl7pPr>
            <a:lvl8pPr lvl="7">
              <a:spcBef>
                <a:spcPts val="0"/>
              </a:spcBef>
              <a:buSzPts val="3000"/>
              <a:buNone/>
              <a:defRPr sz="3000"/>
            </a:lvl8pPr>
            <a:lvl9pPr lvl="8">
              <a:spcBef>
                <a:spcPts val="0"/>
              </a:spcBef>
              <a:buSzPts val="3000"/>
              <a:buNone/>
              <a:defRPr sz="3000"/>
            </a:lvl9pPr>
          </a:lstStyle>
          <a:p/>
        </p:txBody>
      </p:sp>
      <p:sp>
        <p:nvSpPr>
          <p:cNvPr id="75" name="Shape 75"/>
          <p:cNvSpPr txBox="1"/>
          <p:nvPr>
            <p:ph idx="1" type="body"/>
          </p:nvPr>
        </p:nvSpPr>
        <p:spPr>
          <a:xfrm>
            <a:off x="830700" y="2319050"/>
            <a:ext cx="3709200" cy="2119800"/>
          </a:xfrm>
          <a:prstGeom prst="rect">
            <a:avLst/>
          </a:prstGeom>
        </p:spPr>
        <p:txBody>
          <a:bodyPr anchorCtr="0" anchor="t" bIns="91425" lIns="91425" rIns="91425" wrap="square" tIns="91425"/>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p:txBody>
      </p:sp>
      <p:sp>
        <p:nvSpPr>
          <p:cNvPr id="76" name="Shape 76"/>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accent1"/>
        </a:solidFill>
      </p:bgPr>
    </p:bg>
    <p:spTree>
      <p:nvGrpSpPr>
        <p:cNvPr id="77" name="Shape 77"/>
        <p:cNvGrpSpPr/>
        <p:nvPr/>
      </p:nvGrpSpPr>
      <p:grpSpPr>
        <a:xfrm>
          <a:off x="0" y="0"/>
          <a:ext cx="0" cy="0"/>
          <a:chOff x="0" y="0"/>
          <a:chExt cx="0" cy="0"/>
        </a:xfrm>
      </p:grpSpPr>
      <p:sp>
        <p:nvSpPr>
          <p:cNvPr id="78" name="Shape 78"/>
          <p:cNvSpPr/>
          <p:nvPr/>
        </p:nvSpPr>
        <p:spPr>
          <a:xfrm>
            <a:off x="0" y="2823144"/>
            <a:ext cx="7369200" cy="2316900"/>
          </a:xfrm>
          <a:prstGeom prst="rtTriangle">
            <a:avLst/>
          </a:prstGeom>
          <a:solidFill>
            <a:schemeClr val="accent6"/>
          </a:solidFill>
          <a:ln>
            <a:noFill/>
          </a:ln>
        </p:spPr>
        <p:txBody>
          <a:bodyPr anchorCtr="0" anchor="ctr" bIns="91425" lIns="91425" rIns="91425" wrap="square" tIns="91425">
            <a:noAutofit/>
          </a:bodyPr>
          <a:lstStyle/>
          <a:p>
            <a:pPr indent="0" lvl="0" marL="0">
              <a:spcBef>
                <a:spcPts val="0"/>
              </a:spcBef>
              <a:buNone/>
            </a:pPr>
            <a:r>
              <a:t/>
            </a:r>
            <a:endParaRPr/>
          </a:p>
        </p:txBody>
      </p:sp>
      <p:sp>
        <p:nvSpPr>
          <p:cNvPr id="79" name="Shape 79"/>
          <p:cNvSpPr/>
          <p:nvPr/>
        </p:nvSpPr>
        <p:spPr>
          <a:xfrm flipH="1">
            <a:off x="3583210" y="1554113"/>
            <a:ext cx="5560500" cy="3589500"/>
          </a:xfrm>
          <a:prstGeom prst="rtTriangle">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grpSp>
        <p:nvGrpSpPr>
          <p:cNvPr id="80" name="Shape 80"/>
          <p:cNvGrpSpPr/>
          <p:nvPr/>
        </p:nvGrpSpPr>
        <p:grpSpPr>
          <a:xfrm>
            <a:off x="255991" y="-118"/>
            <a:ext cx="2251347" cy="1043408"/>
            <a:chOff x="3961956" y="4383950"/>
            <a:chExt cx="1160548" cy="548700"/>
          </a:xfrm>
        </p:grpSpPr>
        <p:sp>
          <p:nvSpPr>
            <p:cNvPr id="81" name="Shape 81"/>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rIns="91425" wrap="square" tIns="91425">
              <a:noAutofit/>
            </a:bodyPr>
            <a:lstStyle/>
            <a:p>
              <a:pPr indent="0" lvl="0" marL="0">
                <a:spcBef>
                  <a:spcPts val="0"/>
                </a:spcBef>
                <a:buNone/>
              </a:pPr>
              <a:r>
                <a:t/>
              </a:r>
              <a:endParaRPr/>
            </a:p>
          </p:txBody>
        </p:sp>
        <p:sp>
          <p:nvSpPr>
            <p:cNvPr id="82" name="Shape 82"/>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rIns="91425" wrap="square" tIns="91425">
              <a:noAutofit/>
            </a:bodyPr>
            <a:lstStyle/>
            <a:p>
              <a:pPr indent="0" lvl="0" marL="0">
                <a:spcBef>
                  <a:spcPts val="0"/>
                </a:spcBef>
                <a:buNone/>
              </a:pPr>
              <a:r>
                <a:t/>
              </a:r>
              <a:endParaRPr/>
            </a:p>
          </p:txBody>
        </p:sp>
        <p:sp>
          <p:nvSpPr>
            <p:cNvPr id="83" name="Shape 83"/>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rIns="91425" wrap="square" tIns="91425">
              <a:noAutofit/>
            </a:bodyPr>
            <a:lstStyle/>
            <a:p>
              <a:pPr indent="0" lvl="0" marL="0">
                <a:spcBef>
                  <a:spcPts val="0"/>
                </a:spcBef>
                <a:buNone/>
              </a:pPr>
              <a:r>
                <a:t/>
              </a:r>
              <a:endParaRPr/>
            </a:p>
          </p:txBody>
        </p:sp>
      </p:grpSp>
      <p:sp>
        <p:nvSpPr>
          <p:cNvPr id="84" name="Shape 8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indent="0" lvl="0" marL="0">
              <a:spcBef>
                <a:spcPts val="0"/>
              </a:spcBef>
              <a:buNone/>
            </a:pPr>
            <a:r>
              <a:t/>
            </a:r>
            <a:endParaRPr/>
          </a:p>
        </p:txBody>
      </p:sp>
      <p:grpSp>
        <p:nvGrpSpPr>
          <p:cNvPr id="85" name="Shape 85"/>
          <p:cNvGrpSpPr/>
          <p:nvPr/>
        </p:nvGrpSpPr>
        <p:grpSpPr>
          <a:xfrm>
            <a:off x="34934" y="4522125"/>
            <a:ext cx="1593306" cy="617072"/>
            <a:chOff x="6917201" y="0"/>
            <a:chExt cx="2227777" cy="863400"/>
          </a:xfrm>
        </p:grpSpPr>
        <p:sp>
          <p:nvSpPr>
            <p:cNvPr id="86" name="Shape 86"/>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rIns="91425" wrap="square" tIns="91425">
              <a:noAutofit/>
            </a:bodyPr>
            <a:lstStyle/>
            <a:p>
              <a:pPr indent="0" lvl="0" marL="0">
                <a:spcBef>
                  <a:spcPts val="0"/>
                </a:spcBef>
                <a:buNone/>
              </a:pPr>
              <a:r>
                <a:t/>
              </a:r>
              <a:endParaRPr/>
            </a:p>
          </p:txBody>
        </p:sp>
        <p:sp>
          <p:nvSpPr>
            <p:cNvPr id="87" name="Shape 87"/>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rIns="91425" wrap="square" tIns="91425">
              <a:noAutofit/>
            </a:bodyPr>
            <a:lstStyle/>
            <a:p>
              <a:pPr indent="0" lvl="0" marL="0">
                <a:spcBef>
                  <a:spcPts val="0"/>
                </a:spcBef>
                <a:buNone/>
              </a:pPr>
              <a:r>
                <a:t/>
              </a:r>
              <a:endParaRPr/>
            </a:p>
          </p:txBody>
        </p:sp>
        <p:sp>
          <p:nvSpPr>
            <p:cNvPr id="88" name="Shape 8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rIns="91425" wrap="square" tIns="91425">
              <a:noAutofit/>
            </a:bodyPr>
            <a:lstStyle/>
            <a:p>
              <a:pPr indent="0" lvl="0" marL="0">
                <a:spcBef>
                  <a:spcPts val="0"/>
                </a:spcBef>
                <a:buNone/>
              </a:pPr>
              <a:r>
                <a:t/>
              </a:r>
              <a:endParaRPr/>
            </a:p>
          </p:txBody>
        </p:sp>
      </p:grpSp>
      <p:grpSp>
        <p:nvGrpSpPr>
          <p:cNvPr id="89" name="Shape 89"/>
          <p:cNvGrpSpPr/>
          <p:nvPr/>
        </p:nvGrpSpPr>
        <p:grpSpPr>
          <a:xfrm>
            <a:off x="5886353" y="1243"/>
            <a:ext cx="3257455" cy="1261514"/>
            <a:chOff x="6917201" y="0"/>
            <a:chExt cx="2227777" cy="863400"/>
          </a:xfrm>
        </p:grpSpPr>
        <p:sp>
          <p:nvSpPr>
            <p:cNvPr id="90" name="Shape 90"/>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indent="0" lvl="0" marL="0">
                <a:spcBef>
                  <a:spcPts val="0"/>
                </a:spcBef>
                <a:buNone/>
              </a:pPr>
              <a:r>
                <a:t/>
              </a:r>
              <a:endParaRPr/>
            </a:p>
          </p:txBody>
        </p:sp>
        <p:sp>
          <p:nvSpPr>
            <p:cNvPr id="91" name="Shape 91"/>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indent="0" lvl="0" marL="0">
                <a:spcBef>
                  <a:spcPts val="0"/>
                </a:spcBef>
                <a:buNone/>
              </a:pPr>
              <a:r>
                <a:t/>
              </a:r>
              <a:endParaRPr/>
            </a:p>
          </p:txBody>
        </p:sp>
        <p:sp>
          <p:nvSpPr>
            <p:cNvPr id="92" name="Shape 9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indent="0" lvl="0" marL="0">
                <a:spcBef>
                  <a:spcPts val="0"/>
                </a:spcBef>
                <a:buNone/>
              </a:pPr>
              <a:r>
                <a:t/>
              </a:r>
              <a:endParaRPr/>
            </a:p>
          </p:txBody>
        </p:sp>
      </p:grpSp>
      <p:sp>
        <p:nvSpPr>
          <p:cNvPr id="93" name="Shape 93"/>
          <p:cNvSpPr txBox="1"/>
          <p:nvPr>
            <p:ph type="title"/>
          </p:nvPr>
        </p:nvSpPr>
        <p:spPr>
          <a:xfrm>
            <a:off x="1393929" y="1301146"/>
            <a:ext cx="6366900" cy="2539200"/>
          </a:xfrm>
          <a:prstGeom prst="rect">
            <a:avLst/>
          </a:prstGeom>
        </p:spPr>
        <p:txBody>
          <a:bodyPr anchorCtr="0" anchor="ctr" bIns="91425" lIns="91425" rIns="91425" wrap="square" tIns="91425"/>
          <a:lstStyle>
            <a:lvl1pPr lvl="0" algn="ctr">
              <a:spcBef>
                <a:spcPts val="0"/>
              </a:spcBef>
              <a:buSzPts val="3200"/>
              <a:buNone/>
              <a:defRPr sz="3200"/>
            </a:lvl1pPr>
            <a:lvl2pPr lvl="1" algn="ctr">
              <a:spcBef>
                <a:spcPts val="0"/>
              </a:spcBef>
              <a:buSzPts val="3200"/>
              <a:buNone/>
              <a:defRPr sz="3200"/>
            </a:lvl2pPr>
            <a:lvl3pPr lvl="2" algn="ctr">
              <a:spcBef>
                <a:spcPts val="0"/>
              </a:spcBef>
              <a:buSzPts val="3200"/>
              <a:buNone/>
              <a:defRPr sz="3200"/>
            </a:lvl3pPr>
            <a:lvl4pPr lvl="3" algn="ctr">
              <a:spcBef>
                <a:spcPts val="0"/>
              </a:spcBef>
              <a:buSzPts val="3200"/>
              <a:buNone/>
              <a:defRPr sz="3200"/>
            </a:lvl4pPr>
            <a:lvl5pPr lvl="4" algn="ctr">
              <a:spcBef>
                <a:spcPts val="0"/>
              </a:spcBef>
              <a:buSzPts val="3200"/>
              <a:buNone/>
              <a:defRPr sz="3200"/>
            </a:lvl5pPr>
            <a:lvl6pPr lvl="5" algn="ctr">
              <a:spcBef>
                <a:spcPts val="0"/>
              </a:spcBef>
              <a:buSzPts val="3200"/>
              <a:buNone/>
              <a:defRPr sz="3200"/>
            </a:lvl6pPr>
            <a:lvl7pPr lvl="6" algn="ctr">
              <a:spcBef>
                <a:spcPts val="0"/>
              </a:spcBef>
              <a:buSzPts val="3200"/>
              <a:buNone/>
              <a:defRPr sz="3200"/>
            </a:lvl7pPr>
            <a:lvl8pPr lvl="7" algn="ctr">
              <a:spcBef>
                <a:spcPts val="0"/>
              </a:spcBef>
              <a:buSzPts val="3200"/>
              <a:buNone/>
              <a:defRPr sz="3200"/>
            </a:lvl8pPr>
            <a:lvl9pPr lvl="8" algn="ctr">
              <a:spcBef>
                <a:spcPts val="0"/>
              </a:spcBef>
              <a:buSzPts val="3200"/>
              <a:buNone/>
              <a:defRPr sz="3200"/>
            </a:lvl9pPr>
          </a:lstStyle>
          <a:p/>
        </p:txBody>
      </p:sp>
      <p:sp>
        <p:nvSpPr>
          <p:cNvPr id="94" name="Shape 94"/>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bg>
      <p:bgPr>
        <a:solidFill>
          <a:schemeClr val="dk2"/>
        </a:solidFill>
      </p:bgPr>
    </p:bg>
    <p:spTree>
      <p:nvGrpSpPr>
        <p:cNvPr id="95" name="Shape 95"/>
        <p:cNvGrpSpPr/>
        <p:nvPr/>
      </p:nvGrpSpPr>
      <p:grpSpPr>
        <a:xfrm>
          <a:off x="0" y="0"/>
          <a:ext cx="0" cy="0"/>
          <a:chOff x="0" y="0"/>
          <a:chExt cx="0" cy="0"/>
        </a:xfrm>
      </p:grpSpPr>
      <p:sp>
        <p:nvSpPr>
          <p:cNvPr id="96" name="Shape 96"/>
          <p:cNvSpPr/>
          <p:nvPr/>
        </p:nvSpPr>
        <p:spPr>
          <a:xfrm flipH="1">
            <a:off x="3582600" y="1550700"/>
            <a:ext cx="5561400" cy="3592800"/>
          </a:xfrm>
          <a:prstGeom prst="rtTriangle">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sp>
        <p:nvSpPr>
          <p:cNvPr id="97" name="Shape 97"/>
          <p:cNvSpPr/>
          <p:nvPr/>
        </p:nvSpPr>
        <p:spPr>
          <a:xfrm>
            <a:off x="31" y="2824500"/>
            <a:ext cx="7370400" cy="2319000"/>
          </a:xfrm>
          <a:prstGeom prst="rtTriangle">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sp>
        <p:nvSpPr>
          <p:cNvPr id="98" name="Shape 9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indent="0" lvl="0" marL="0">
              <a:spcBef>
                <a:spcPts val="0"/>
              </a:spcBef>
              <a:buNone/>
            </a:pPr>
            <a:r>
              <a:t/>
            </a:r>
            <a:endParaRPr/>
          </a:p>
        </p:txBody>
      </p:sp>
      <p:sp>
        <p:nvSpPr>
          <p:cNvPr id="99" name="Shape 99"/>
          <p:cNvSpPr txBox="1"/>
          <p:nvPr>
            <p:ph type="title"/>
          </p:nvPr>
        </p:nvSpPr>
        <p:spPr>
          <a:xfrm>
            <a:off x="819150" y="845600"/>
            <a:ext cx="6424200" cy="705000"/>
          </a:xfrm>
          <a:prstGeom prst="rect">
            <a:avLst/>
          </a:prstGeom>
        </p:spPr>
        <p:txBody>
          <a:bodyPr anchorCtr="0" anchor="t" bIns="91425" lIns="91425" rIns="91425" wrap="square" tIns="91425"/>
          <a:lstStyle>
            <a:lvl1pPr lvl="0">
              <a:spcBef>
                <a:spcPts val="0"/>
              </a:spcBef>
              <a:buSzPts val="3000"/>
              <a:buNone/>
              <a:defRPr sz="3000"/>
            </a:lvl1pPr>
            <a:lvl2pPr lvl="1">
              <a:spcBef>
                <a:spcPts val="0"/>
              </a:spcBef>
              <a:buSzPts val="3000"/>
              <a:buNone/>
              <a:defRPr sz="3000"/>
            </a:lvl2pPr>
            <a:lvl3pPr lvl="2">
              <a:spcBef>
                <a:spcPts val="0"/>
              </a:spcBef>
              <a:buSzPts val="3000"/>
              <a:buNone/>
              <a:defRPr sz="3000"/>
            </a:lvl3pPr>
            <a:lvl4pPr lvl="3">
              <a:spcBef>
                <a:spcPts val="0"/>
              </a:spcBef>
              <a:buSzPts val="3000"/>
              <a:buNone/>
              <a:defRPr sz="3000"/>
            </a:lvl4pPr>
            <a:lvl5pPr lvl="4">
              <a:spcBef>
                <a:spcPts val="0"/>
              </a:spcBef>
              <a:buSzPts val="3000"/>
              <a:buNone/>
              <a:defRPr sz="3000"/>
            </a:lvl5pPr>
            <a:lvl6pPr lvl="5">
              <a:spcBef>
                <a:spcPts val="0"/>
              </a:spcBef>
              <a:buSzPts val="3000"/>
              <a:buNone/>
              <a:defRPr sz="3000"/>
            </a:lvl6pPr>
            <a:lvl7pPr lvl="6">
              <a:spcBef>
                <a:spcPts val="0"/>
              </a:spcBef>
              <a:buSzPts val="3000"/>
              <a:buNone/>
              <a:defRPr sz="3000"/>
            </a:lvl7pPr>
            <a:lvl8pPr lvl="7">
              <a:spcBef>
                <a:spcPts val="0"/>
              </a:spcBef>
              <a:buSzPts val="3000"/>
              <a:buNone/>
              <a:defRPr sz="3000"/>
            </a:lvl8pPr>
            <a:lvl9pPr lvl="8">
              <a:spcBef>
                <a:spcPts val="0"/>
              </a:spcBef>
              <a:buSzPts val="3000"/>
              <a:buNone/>
              <a:defRPr sz="3000"/>
            </a:lvl9pPr>
          </a:lstStyle>
          <a:p/>
        </p:txBody>
      </p:sp>
      <p:sp>
        <p:nvSpPr>
          <p:cNvPr id="100" name="Shape 100"/>
          <p:cNvSpPr txBox="1"/>
          <p:nvPr>
            <p:ph idx="1" type="subTitle"/>
          </p:nvPr>
        </p:nvSpPr>
        <p:spPr>
          <a:xfrm>
            <a:off x="819150" y="1550700"/>
            <a:ext cx="5859900" cy="393600"/>
          </a:xfrm>
          <a:prstGeom prst="rect">
            <a:avLst/>
          </a:prstGeom>
        </p:spPr>
        <p:txBody>
          <a:bodyPr anchorCtr="0" anchor="t" bIns="91425" lIns="91425" rIns="91425" wrap="square" tIns="91425"/>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Shape 101"/>
          <p:cNvSpPr txBox="1"/>
          <p:nvPr>
            <p:ph idx="2" type="body"/>
          </p:nvPr>
        </p:nvSpPr>
        <p:spPr>
          <a:xfrm>
            <a:off x="819150" y="2467050"/>
            <a:ext cx="5859900" cy="2095500"/>
          </a:xfrm>
          <a:prstGeom prst="rect">
            <a:avLst/>
          </a:prstGeom>
        </p:spPr>
        <p:txBody>
          <a:bodyPr anchorCtr="0" anchor="t" bIns="91425" lIns="91425" rIns="91425" wrap="square" tIns="91425"/>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p:txBody>
      </p:sp>
      <p:sp>
        <p:nvSpPr>
          <p:cNvPr id="102" name="Shape 102"/>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bg>
      <p:bgPr>
        <a:solidFill>
          <a:schemeClr val="accent1"/>
        </a:solidFill>
      </p:bgPr>
    </p:bg>
    <p:spTree>
      <p:nvGrpSpPr>
        <p:cNvPr id="103" name="Shape 103"/>
        <p:cNvGrpSpPr/>
        <p:nvPr/>
      </p:nvGrpSpPr>
      <p:grpSpPr>
        <a:xfrm>
          <a:off x="0" y="0"/>
          <a:ext cx="0" cy="0"/>
          <a:chOff x="0" y="0"/>
          <a:chExt cx="0" cy="0"/>
        </a:xfrm>
      </p:grpSpPr>
      <p:sp>
        <p:nvSpPr>
          <p:cNvPr id="104" name="Shape 104"/>
          <p:cNvSpPr/>
          <p:nvPr/>
        </p:nvSpPr>
        <p:spPr>
          <a:xfrm>
            <a:off x="31" y="2824500"/>
            <a:ext cx="7370400" cy="2319000"/>
          </a:xfrm>
          <a:prstGeom prst="rtTriangle">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sp>
        <p:nvSpPr>
          <p:cNvPr id="105" name="Shape 105"/>
          <p:cNvSpPr/>
          <p:nvPr/>
        </p:nvSpPr>
        <p:spPr>
          <a:xfrm flipH="1">
            <a:off x="3582600" y="1550700"/>
            <a:ext cx="5561400" cy="3592800"/>
          </a:xfrm>
          <a:prstGeom prst="rtTriangle">
            <a:avLst/>
          </a:prstGeom>
          <a:solidFill>
            <a:schemeClr val="dk2"/>
          </a:solidFill>
          <a:ln>
            <a:noFill/>
          </a:ln>
        </p:spPr>
        <p:txBody>
          <a:bodyPr anchorCtr="0" anchor="ctr" bIns="91425" lIns="91425" rIns="91425" wrap="square" tIns="91425">
            <a:noAutofit/>
          </a:bodyPr>
          <a:lstStyle/>
          <a:p>
            <a:pPr indent="0" lvl="0" marL="0">
              <a:spcBef>
                <a:spcPts val="0"/>
              </a:spcBef>
              <a:buNone/>
            </a:pPr>
            <a:r>
              <a:t/>
            </a:r>
            <a:endParaRPr/>
          </a:p>
        </p:txBody>
      </p:sp>
      <p:sp>
        <p:nvSpPr>
          <p:cNvPr id="106" name="Shape 10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indent="0" lvl="0" marL="0">
              <a:spcBef>
                <a:spcPts val="0"/>
              </a:spcBef>
              <a:buNone/>
            </a:pPr>
            <a:r>
              <a:t/>
            </a:r>
            <a:endParaRPr/>
          </a:p>
        </p:txBody>
      </p:sp>
      <p:sp>
        <p:nvSpPr>
          <p:cNvPr id="107" name="Shape 107"/>
          <p:cNvSpPr txBox="1"/>
          <p:nvPr>
            <p:ph idx="1" type="body"/>
          </p:nvPr>
        </p:nvSpPr>
        <p:spPr>
          <a:xfrm>
            <a:off x="328025" y="4163500"/>
            <a:ext cx="7415100" cy="605100"/>
          </a:xfrm>
          <a:prstGeom prst="rect">
            <a:avLst/>
          </a:prstGeom>
        </p:spPr>
        <p:txBody>
          <a:bodyPr anchorCtr="0" anchor="b" bIns="91425" lIns="91425" rIns="91425" wrap="square" tIns="91425"/>
          <a:lstStyle>
            <a:lvl1pPr lvl="0">
              <a:lnSpc>
                <a:spcPct val="100000"/>
              </a:lnSpc>
              <a:spcBef>
                <a:spcPts val="0"/>
              </a:spcBef>
              <a:spcAft>
                <a:spcPts val="0"/>
              </a:spcAft>
              <a:buSzPts val="1300"/>
              <a:buNone/>
              <a:defRPr/>
            </a:lvl1pPr>
          </a:lstStyle>
          <a:p/>
        </p:txBody>
      </p:sp>
      <p:sp>
        <p:nvSpPr>
          <p:cNvPr id="108" name="Shape 108"/>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hift">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lt1"/>
              </a:buClr>
              <a:buSzPts val="2800"/>
              <a:buFont typeface="Nunito"/>
              <a:buNone/>
              <a:defRPr sz="2800">
                <a:solidFill>
                  <a:schemeClr val="lt1"/>
                </a:solidFill>
                <a:latin typeface="Nunito"/>
                <a:ea typeface="Nunito"/>
                <a:cs typeface="Nunito"/>
                <a:sym typeface="Nunito"/>
              </a:defRPr>
            </a:lvl1pPr>
            <a:lvl2pPr lvl="1">
              <a:spcBef>
                <a:spcPts val="0"/>
              </a:spcBef>
              <a:buClr>
                <a:schemeClr val="lt1"/>
              </a:buClr>
              <a:buSzPts val="2800"/>
              <a:buFont typeface="Nunito"/>
              <a:buNone/>
              <a:defRPr sz="2800">
                <a:solidFill>
                  <a:schemeClr val="lt1"/>
                </a:solidFill>
                <a:latin typeface="Nunito"/>
                <a:ea typeface="Nunito"/>
                <a:cs typeface="Nunito"/>
                <a:sym typeface="Nunito"/>
              </a:defRPr>
            </a:lvl2pPr>
            <a:lvl3pPr lvl="2">
              <a:spcBef>
                <a:spcPts val="0"/>
              </a:spcBef>
              <a:buClr>
                <a:schemeClr val="lt1"/>
              </a:buClr>
              <a:buSzPts val="2800"/>
              <a:buFont typeface="Nunito"/>
              <a:buNone/>
              <a:defRPr sz="2800">
                <a:solidFill>
                  <a:schemeClr val="lt1"/>
                </a:solidFill>
                <a:latin typeface="Nunito"/>
                <a:ea typeface="Nunito"/>
                <a:cs typeface="Nunito"/>
                <a:sym typeface="Nunito"/>
              </a:defRPr>
            </a:lvl3pPr>
            <a:lvl4pPr lvl="3">
              <a:spcBef>
                <a:spcPts val="0"/>
              </a:spcBef>
              <a:buClr>
                <a:schemeClr val="lt1"/>
              </a:buClr>
              <a:buSzPts val="2800"/>
              <a:buFont typeface="Nunito"/>
              <a:buNone/>
              <a:defRPr sz="2800">
                <a:solidFill>
                  <a:schemeClr val="lt1"/>
                </a:solidFill>
                <a:latin typeface="Nunito"/>
                <a:ea typeface="Nunito"/>
                <a:cs typeface="Nunito"/>
                <a:sym typeface="Nunito"/>
              </a:defRPr>
            </a:lvl4pPr>
            <a:lvl5pPr lvl="4">
              <a:spcBef>
                <a:spcPts val="0"/>
              </a:spcBef>
              <a:buClr>
                <a:schemeClr val="lt1"/>
              </a:buClr>
              <a:buSzPts val="2800"/>
              <a:buFont typeface="Nunito"/>
              <a:buNone/>
              <a:defRPr sz="2800">
                <a:solidFill>
                  <a:schemeClr val="lt1"/>
                </a:solidFill>
                <a:latin typeface="Nunito"/>
                <a:ea typeface="Nunito"/>
                <a:cs typeface="Nunito"/>
                <a:sym typeface="Nunito"/>
              </a:defRPr>
            </a:lvl5pPr>
            <a:lvl6pPr lvl="5">
              <a:spcBef>
                <a:spcPts val="0"/>
              </a:spcBef>
              <a:buClr>
                <a:schemeClr val="lt1"/>
              </a:buClr>
              <a:buSzPts val="2800"/>
              <a:buFont typeface="Nunito"/>
              <a:buNone/>
              <a:defRPr sz="2800">
                <a:solidFill>
                  <a:schemeClr val="lt1"/>
                </a:solidFill>
                <a:latin typeface="Nunito"/>
                <a:ea typeface="Nunito"/>
                <a:cs typeface="Nunito"/>
                <a:sym typeface="Nunito"/>
              </a:defRPr>
            </a:lvl6pPr>
            <a:lvl7pPr lvl="6">
              <a:spcBef>
                <a:spcPts val="0"/>
              </a:spcBef>
              <a:buClr>
                <a:schemeClr val="lt1"/>
              </a:buClr>
              <a:buSzPts val="2800"/>
              <a:buFont typeface="Nunito"/>
              <a:buNone/>
              <a:defRPr sz="2800">
                <a:solidFill>
                  <a:schemeClr val="lt1"/>
                </a:solidFill>
                <a:latin typeface="Nunito"/>
                <a:ea typeface="Nunito"/>
                <a:cs typeface="Nunito"/>
                <a:sym typeface="Nunito"/>
              </a:defRPr>
            </a:lvl7pPr>
            <a:lvl8pPr lvl="7">
              <a:spcBef>
                <a:spcPts val="0"/>
              </a:spcBef>
              <a:buClr>
                <a:schemeClr val="lt1"/>
              </a:buClr>
              <a:buSzPts val="2800"/>
              <a:buFont typeface="Nunito"/>
              <a:buNone/>
              <a:defRPr sz="2800">
                <a:solidFill>
                  <a:schemeClr val="lt1"/>
                </a:solidFill>
                <a:latin typeface="Nunito"/>
                <a:ea typeface="Nunito"/>
                <a:cs typeface="Nunito"/>
                <a:sym typeface="Nunito"/>
              </a:defRPr>
            </a:lvl8pPr>
            <a:lvl9pPr lvl="8">
              <a:spcBef>
                <a:spcPts val="0"/>
              </a:spcBef>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Shape 7"/>
          <p:cNvSpPr txBox="1"/>
          <p:nvPr>
            <p:ph idx="1" type="body"/>
          </p:nvPr>
        </p:nvSpPr>
        <p:spPr>
          <a:xfrm>
            <a:off x="311700" y="1152475"/>
            <a:ext cx="8520600" cy="33912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ts val="1300"/>
              <a:buFont typeface="Calibri"/>
              <a:buChar char="●"/>
              <a:defRPr sz="1300">
                <a:solidFill>
                  <a:schemeClr val="dk2"/>
                </a:solidFill>
                <a:latin typeface="Calibri"/>
                <a:ea typeface="Calibri"/>
                <a:cs typeface="Calibri"/>
                <a:sym typeface="Calibri"/>
              </a:defRPr>
            </a:lvl1pPr>
            <a:lvl2pPr lvl="1">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2pPr>
            <a:lvl3pPr lvl="2">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3pPr>
            <a:lvl4pPr lvl="3">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4pPr>
            <a:lvl5pPr lvl="4">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5pPr>
            <a:lvl6pPr lvl="5">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6pPr>
            <a:lvl7pPr lvl="6">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7pPr>
            <a:lvl8pPr lvl="7">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8pPr>
            <a:lvl9pPr lvl="8">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Shape 8"/>
          <p:cNvSpPr txBox="1"/>
          <p:nvPr>
            <p:ph idx="12" type="sldNum"/>
          </p:nvPr>
        </p:nvSpPr>
        <p:spPr>
          <a:xfrm>
            <a:off x="8390734" y="4543668"/>
            <a:ext cx="548700" cy="393600"/>
          </a:xfrm>
          <a:prstGeom prst="rect">
            <a:avLst/>
          </a:prstGeom>
          <a:noFill/>
          <a:ln>
            <a:noFill/>
          </a:ln>
        </p:spPr>
        <p:txBody>
          <a:bodyPr anchorCtr="0" anchor="ctr" bIns="91425" lIns="91425" rIns="91425" wrap="square" tIns="91425">
            <a:noAutofit/>
          </a:bodyPr>
          <a:lstStyle/>
          <a:p>
            <a:pPr indent="0" lvl="0" marL="0" algn="r">
              <a:spcBef>
                <a:spcPts val="0"/>
              </a:spcBef>
              <a:buNone/>
            </a:pPr>
            <a:fld id="{00000000-1234-1234-1234-123412341234}" type="slidenum">
              <a:rPr lang="en" sz="1000">
                <a:solidFill>
                  <a:schemeClr val="dk2"/>
                </a:solidFill>
                <a:latin typeface="Nunito"/>
                <a:ea typeface="Nunito"/>
                <a:cs typeface="Nunito"/>
                <a:sym typeface="Nuni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daisyn25.wixsite.com/pro-caffeinatin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7.png"/><Relationship Id="rId5"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Shape 128"/>
          <p:cNvSpPr txBox="1"/>
          <p:nvPr>
            <p:ph type="ctrTitle"/>
          </p:nvPr>
        </p:nvSpPr>
        <p:spPr>
          <a:xfrm>
            <a:off x="1858703" y="1822833"/>
            <a:ext cx="5361300" cy="1448100"/>
          </a:xfrm>
          <a:prstGeom prst="rect">
            <a:avLst/>
          </a:prstGeom>
        </p:spPr>
        <p:txBody>
          <a:bodyPr anchorCtr="0" anchor="ctr" bIns="91425" lIns="91425" rIns="91425" wrap="square" tIns="91425">
            <a:noAutofit/>
          </a:bodyPr>
          <a:lstStyle/>
          <a:p>
            <a:pPr indent="0" lvl="0" marL="0">
              <a:spcBef>
                <a:spcPts val="0"/>
              </a:spcBef>
              <a:buNone/>
            </a:pPr>
            <a:r>
              <a:rPr b="1" lang="en">
                <a:solidFill>
                  <a:schemeClr val="accent3"/>
                </a:solidFill>
              </a:rPr>
              <a:t>Pro-Caffeinating:</a:t>
            </a:r>
            <a:r>
              <a:rPr lang="en"/>
              <a:t> </a:t>
            </a:r>
            <a:r>
              <a:rPr lang="en" sz="2200">
                <a:solidFill>
                  <a:srgbClr val="999999"/>
                </a:solidFill>
              </a:rPr>
              <a:t>Everything we brew, we brew it for you</a:t>
            </a:r>
          </a:p>
        </p:txBody>
      </p:sp>
      <p:sp>
        <p:nvSpPr>
          <p:cNvPr id="129" name="Shape 129"/>
          <p:cNvSpPr txBox="1"/>
          <p:nvPr>
            <p:ph idx="1" type="subTitle"/>
          </p:nvPr>
        </p:nvSpPr>
        <p:spPr>
          <a:xfrm>
            <a:off x="2759850" y="3104250"/>
            <a:ext cx="3624300" cy="365100"/>
          </a:xfrm>
          <a:prstGeom prst="rect">
            <a:avLst/>
          </a:prstGeom>
        </p:spPr>
        <p:txBody>
          <a:bodyPr anchorCtr="0" anchor="t" bIns="91425" lIns="91425" rIns="91425" wrap="square" tIns="91425">
            <a:noAutofit/>
          </a:bodyPr>
          <a:lstStyle/>
          <a:p>
            <a:pPr indent="0" lvl="0" marL="0">
              <a:spcBef>
                <a:spcPts val="0"/>
              </a:spcBef>
              <a:buNone/>
            </a:pPr>
            <a:r>
              <a:rPr lang="en"/>
              <a:t>Daisy Nava, Karlyn Baird, Linda Ziolkowski</a:t>
            </a:r>
          </a:p>
        </p:txBody>
      </p:sp>
      <p:sp>
        <p:nvSpPr>
          <p:cNvPr id="130" name="Shape 130"/>
          <p:cNvSpPr txBox="1"/>
          <p:nvPr/>
        </p:nvSpPr>
        <p:spPr>
          <a:xfrm>
            <a:off x="2396150" y="3469350"/>
            <a:ext cx="4286400" cy="365100"/>
          </a:xfrm>
          <a:prstGeom prst="rect">
            <a:avLst/>
          </a:prstGeom>
          <a:noFill/>
          <a:ln>
            <a:noFill/>
          </a:ln>
        </p:spPr>
        <p:txBody>
          <a:bodyPr anchorCtr="0" anchor="t" bIns="91425" lIns="91425" rIns="91425" wrap="square" tIns="91425">
            <a:noAutofit/>
          </a:bodyPr>
          <a:lstStyle/>
          <a:p>
            <a:pPr indent="0" lvl="0" marL="0">
              <a:spcBef>
                <a:spcPts val="0"/>
              </a:spcBef>
              <a:buNone/>
            </a:pPr>
            <a:r>
              <a:rPr b="1" lang="en">
                <a:solidFill>
                  <a:schemeClr val="accent5"/>
                </a:solidFill>
              </a:rPr>
              <a:t>Website: </a:t>
            </a:r>
            <a:r>
              <a:rPr b="1" lang="en" sz="1200" u="sng">
                <a:solidFill>
                  <a:schemeClr val="hlink"/>
                </a:solidFill>
                <a:highlight>
                  <a:srgbClr val="FFFFFF"/>
                </a:highlight>
                <a:hlinkClick r:id="rId3"/>
              </a:rPr>
              <a:t>https://daisyn25.wixsite.com/pro-caffeinating</a:t>
            </a:r>
          </a:p>
          <a:p>
            <a:pPr indent="0" lvl="0" marL="596900" marR="101600" rtl="0">
              <a:lnSpc>
                <a:spcPct val="265909"/>
              </a:lnSpc>
              <a:spcBef>
                <a:spcPts val="900"/>
              </a:spcBef>
              <a:buNone/>
            </a:pPr>
            <a:r>
              <a:t/>
            </a:r>
            <a:endParaRPr sz="1200">
              <a:solidFill>
                <a:srgbClr val="20455E"/>
              </a:solidFill>
              <a:highlight>
                <a:srgbClr val="FFFFFF"/>
              </a:highlight>
            </a:endParaRPr>
          </a:p>
          <a:p>
            <a:pPr indent="0" lvl="0" marL="0">
              <a:spcBef>
                <a:spcPts val="0"/>
              </a:spcBef>
              <a:buNone/>
            </a:pPr>
            <a:r>
              <a:t/>
            </a:r>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Shape 189"/>
          <p:cNvSpPr txBox="1"/>
          <p:nvPr>
            <p:ph type="title"/>
          </p:nvPr>
        </p:nvSpPr>
        <p:spPr>
          <a:xfrm>
            <a:off x="819150" y="845600"/>
            <a:ext cx="7505700" cy="954600"/>
          </a:xfrm>
          <a:prstGeom prst="rect">
            <a:avLst/>
          </a:prstGeom>
        </p:spPr>
        <p:txBody>
          <a:bodyPr anchorCtr="0" anchor="t" bIns="91425" lIns="91425" rIns="91425" wrap="square" tIns="91425">
            <a:noAutofit/>
          </a:bodyPr>
          <a:lstStyle/>
          <a:p>
            <a:pPr indent="0" lvl="0" marL="0">
              <a:spcBef>
                <a:spcPts val="0"/>
              </a:spcBef>
              <a:buNone/>
            </a:pPr>
            <a:r>
              <a:rPr lang="en"/>
              <a:t>Our Website:</a:t>
            </a:r>
          </a:p>
        </p:txBody>
      </p:sp>
      <p:sp>
        <p:nvSpPr>
          <p:cNvPr id="190" name="Shape 190"/>
          <p:cNvSpPr txBox="1"/>
          <p:nvPr>
            <p:ph idx="1" type="body"/>
          </p:nvPr>
        </p:nvSpPr>
        <p:spPr>
          <a:xfrm>
            <a:off x="819150" y="1476375"/>
            <a:ext cx="7505700" cy="883800"/>
          </a:xfrm>
          <a:prstGeom prst="rect">
            <a:avLst/>
          </a:prstGeom>
        </p:spPr>
        <p:txBody>
          <a:bodyPr anchorCtr="0" anchor="t" bIns="91425" lIns="91425" rIns="91425" wrap="square" tIns="91425">
            <a:noAutofit/>
          </a:bodyPr>
          <a:lstStyle/>
          <a:p>
            <a:pPr indent="0" lvl="0" marL="0">
              <a:spcBef>
                <a:spcPts val="0"/>
              </a:spcBef>
              <a:buNone/>
            </a:pPr>
            <a:r>
              <a:rPr lang="en"/>
              <a:t>We are a Omni Website, meaning that we offer our customers the ability to shop in store as well as online.</a:t>
            </a:r>
          </a:p>
          <a:p>
            <a:pPr indent="0" lvl="0" marL="0">
              <a:spcBef>
                <a:spcPts val="0"/>
              </a:spcBef>
              <a:buNone/>
            </a:pPr>
            <a:r>
              <a:rPr lang="en"/>
              <a:t>Our website is designed to be simple and easy to navigate. When a </a:t>
            </a:r>
            <a:r>
              <a:rPr lang="en"/>
              <a:t>customer</a:t>
            </a:r>
            <a:r>
              <a:rPr lang="en"/>
              <a:t> logs into pro-caffeinating’s website, they will be greeted with our home page that explains who we are, where we are located, why ethical purchasing matters, and a selection of fair trade coffee.</a:t>
            </a:r>
          </a:p>
        </p:txBody>
      </p:sp>
      <p:pic>
        <p:nvPicPr>
          <p:cNvPr id="191" name="Shape 191"/>
          <p:cNvPicPr preferRelativeResize="0"/>
          <p:nvPr/>
        </p:nvPicPr>
        <p:blipFill rotWithShape="1">
          <a:blip r:embed="rId3">
            <a:alphaModFix/>
          </a:blip>
          <a:srcRect b="10841" l="3458" r="9205" t="8068"/>
          <a:stretch/>
        </p:blipFill>
        <p:spPr>
          <a:xfrm>
            <a:off x="466725" y="3074675"/>
            <a:ext cx="2391998" cy="1249274"/>
          </a:xfrm>
          <a:prstGeom prst="rect">
            <a:avLst/>
          </a:prstGeom>
          <a:noFill/>
          <a:ln>
            <a:noFill/>
          </a:ln>
        </p:spPr>
      </p:pic>
      <p:pic>
        <p:nvPicPr>
          <p:cNvPr id="192" name="Shape 192"/>
          <p:cNvPicPr preferRelativeResize="0"/>
          <p:nvPr/>
        </p:nvPicPr>
        <p:blipFill rotWithShape="1">
          <a:blip r:embed="rId4">
            <a:alphaModFix/>
          </a:blip>
          <a:srcRect b="10073" l="3677" r="7266" t="11531"/>
          <a:stretch/>
        </p:blipFill>
        <p:spPr>
          <a:xfrm>
            <a:off x="3314700" y="3107125"/>
            <a:ext cx="2391998" cy="1184377"/>
          </a:xfrm>
          <a:prstGeom prst="rect">
            <a:avLst/>
          </a:prstGeom>
          <a:noFill/>
          <a:ln>
            <a:noFill/>
          </a:ln>
        </p:spPr>
      </p:pic>
      <p:pic>
        <p:nvPicPr>
          <p:cNvPr id="193" name="Shape 193"/>
          <p:cNvPicPr preferRelativeResize="0"/>
          <p:nvPr/>
        </p:nvPicPr>
        <p:blipFill rotWithShape="1">
          <a:blip r:embed="rId5">
            <a:alphaModFix/>
          </a:blip>
          <a:srcRect b="11887" l="5628" r="10619" t="15889"/>
          <a:stretch/>
        </p:blipFill>
        <p:spPr>
          <a:xfrm>
            <a:off x="6063775" y="3107125"/>
            <a:ext cx="2441606" cy="11843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Shape 198"/>
          <p:cNvSpPr txBox="1"/>
          <p:nvPr>
            <p:ph type="title"/>
          </p:nvPr>
        </p:nvSpPr>
        <p:spPr>
          <a:xfrm>
            <a:off x="819150" y="845600"/>
            <a:ext cx="7505700" cy="954600"/>
          </a:xfrm>
          <a:prstGeom prst="rect">
            <a:avLst/>
          </a:prstGeom>
        </p:spPr>
        <p:txBody>
          <a:bodyPr anchorCtr="0" anchor="t" bIns="91425" lIns="91425" rIns="91425" wrap="square" tIns="91425">
            <a:noAutofit/>
          </a:bodyPr>
          <a:lstStyle/>
          <a:p>
            <a:pPr indent="0" lvl="0" marL="0">
              <a:spcBef>
                <a:spcPts val="0"/>
              </a:spcBef>
              <a:buNone/>
            </a:pPr>
            <a:r>
              <a:rPr lang="en"/>
              <a:t>Our Website:</a:t>
            </a:r>
          </a:p>
        </p:txBody>
      </p:sp>
      <p:sp>
        <p:nvSpPr>
          <p:cNvPr id="199" name="Shape 199"/>
          <p:cNvSpPr txBox="1"/>
          <p:nvPr>
            <p:ph idx="1" type="body"/>
          </p:nvPr>
        </p:nvSpPr>
        <p:spPr>
          <a:xfrm>
            <a:off x="819150" y="1666875"/>
            <a:ext cx="7505700" cy="2448000"/>
          </a:xfrm>
          <a:prstGeom prst="rect">
            <a:avLst/>
          </a:prstGeom>
        </p:spPr>
        <p:txBody>
          <a:bodyPr anchorCtr="0" anchor="t" bIns="91425" lIns="91425" rIns="91425" wrap="square" tIns="91425">
            <a:noAutofit/>
          </a:bodyPr>
          <a:lstStyle/>
          <a:p>
            <a:pPr indent="0" lvl="0" marL="0">
              <a:spcBef>
                <a:spcPts val="0"/>
              </a:spcBef>
              <a:buNone/>
            </a:pPr>
            <a:r>
              <a:rPr lang="en"/>
              <a:t>We offer a variety of links for our consumer:</a:t>
            </a:r>
          </a:p>
          <a:p>
            <a:pPr indent="0" lvl="0" marL="0">
              <a:spcBef>
                <a:spcPts val="0"/>
              </a:spcBef>
              <a:buNone/>
            </a:pPr>
            <a:r>
              <a:rPr b="1" lang="en"/>
              <a:t>About Us</a:t>
            </a:r>
            <a:r>
              <a:rPr lang="en"/>
              <a:t>: Gives the customer an overview of what Pro-Caffeinating is about and what we strive to achieve</a:t>
            </a:r>
          </a:p>
          <a:p>
            <a:pPr indent="0" lvl="0" marL="0">
              <a:spcBef>
                <a:spcPts val="0"/>
              </a:spcBef>
              <a:buNone/>
            </a:pPr>
            <a:r>
              <a:rPr b="1" lang="en"/>
              <a:t>Menus</a:t>
            </a:r>
            <a:r>
              <a:rPr lang="en"/>
              <a:t>: Offers a closer look at our fair trade coffee</a:t>
            </a:r>
          </a:p>
          <a:p>
            <a:pPr indent="0" lvl="0" marL="0">
              <a:spcBef>
                <a:spcPts val="0"/>
              </a:spcBef>
              <a:buNone/>
            </a:pPr>
            <a:r>
              <a:rPr b="1" lang="en"/>
              <a:t>Buy Coffee</a:t>
            </a:r>
            <a:r>
              <a:rPr lang="en"/>
              <a:t>: Connects consumers to our online shopping form</a:t>
            </a:r>
          </a:p>
          <a:p>
            <a:pPr indent="0" lvl="0" marL="0">
              <a:spcBef>
                <a:spcPts val="0"/>
              </a:spcBef>
              <a:buNone/>
            </a:pPr>
            <a:r>
              <a:rPr b="1" lang="en"/>
              <a:t>Our Shops</a:t>
            </a:r>
            <a:r>
              <a:rPr lang="en"/>
              <a:t>: Offers more information about our two stores</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Shape 204"/>
          <p:cNvSpPr txBox="1"/>
          <p:nvPr>
            <p:ph type="title"/>
          </p:nvPr>
        </p:nvSpPr>
        <p:spPr>
          <a:xfrm>
            <a:off x="819150" y="845600"/>
            <a:ext cx="7505700" cy="954600"/>
          </a:xfrm>
          <a:prstGeom prst="rect">
            <a:avLst/>
          </a:prstGeom>
        </p:spPr>
        <p:txBody>
          <a:bodyPr anchorCtr="0" anchor="t" bIns="91425" lIns="91425" rIns="91425" wrap="square" tIns="91425">
            <a:noAutofit/>
          </a:bodyPr>
          <a:lstStyle/>
          <a:p>
            <a:pPr indent="0" lvl="0" marL="0">
              <a:spcBef>
                <a:spcPts val="0"/>
              </a:spcBef>
              <a:buNone/>
            </a:pPr>
            <a:r>
              <a:rPr lang="en"/>
              <a:t>Ordering from our website:</a:t>
            </a:r>
          </a:p>
        </p:txBody>
      </p:sp>
      <p:sp>
        <p:nvSpPr>
          <p:cNvPr id="205" name="Shape 205"/>
          <p:cNvSpPr txBox="1"/>
          <p:nvPr>
            <p:ph idx="1" type="body"/>
          </p:nvPr>
        </p:nvSpPr>
        <p:spPr>
          <a:xfrm>
            <a:off x="819150" y="1657350"/>
            <a:ext cx="7505700" cy="2448000"/>
          </a:xfrm>
          <a:prstGeom prst="rect">
            <a:avLst/>
          </a:prstGeom>
        </p:spPr>
        <p:txBody>
          <a:bodyPr anchorCtr="0" anchor="t" bIns="91425" lIns="91425" rIns="91425" wrap="square" tIns="91425">
            <a:noAutofit/>
          </a:bodyPr>
          <a:lstStyle/>
          <a:p>
            <a:pPr indent="0" lvl="0" marL="0">
              <a:spcBef>
                <a:spcPts val="0"/>
              </a:spcBef>
              <a:buNone/>
            </a:pPr>
            <a:r>
              <a:rPr lang="en"/>
              <a:t>Orders for whole unground coffee beans by the pound can be placed on our website. We are currently shipping to the Continental US on standard fees, and Alaska and Hawaii for increased shipping fees. </a:t>
            </a:r>
          </a:p>
          <a:p>
            <a:pPr indent="0" lvl="0" marL="0">
              <a:spcBef>
                <a:spcPts val="0"/>
              </a:spcBef>
              <a:buNone/>
            </a:pPr>
            <a:r>
              <a:rPr lang="en"/>
              <a:t>To place an order, simply go to our website and click on </a:t>
            </a:r>
            <a:r>
              <a:rPr b="1" lang="en"/>
              <a:t>Buy Coffee</a:t>
            </a:r>
            <a:r>
              <a:rPr lang="en"/>
              <a:t>. You will be directed to our order form. Prices in house are the same as prices online. Shipping will be calculated based on location and amount ordered. You will have a choice between first class shipping or standard shipping. </a:t>
            </a:r>
          </a:p>
          <a:p>
            <a:pPr indent="0" lvl="0" marL="0">
              <a:spcBef>
                <a:spcPts val="0"/>
              </a:spcBef>
              <a:buNone/>
            </a:pPr>
            <a:r>
              <a:rPr lang="en"/>
              <a:t>If any product is damaged during shipping, or you </a:t>
            </a:r>
            <a:r>
              <a:rPr lang="en"/>
              <a:t>receive</a:t>
            </a:r>
            <a:r>
              <a:rPr lang="en"/>
              <a:t> the wrong product, please contact at us using the customer service number on our website. We will work with you to ensure you </a:t>
            </a:r>
            <a:r>
              <a:rPr lang="en"/>
              <a:t>receive</a:t>
            </a:r>
            <a:r>
              <a:rPr lang="en"/>
              <a:t> the corrected product.</a:t>
            </a:r>
          </a:p>
          <a:p>
            <a:pPr indent="0" lvl="0" marL="0">
              <a:spcBef>
                <a:spcPts val="0"/>
              </a:spcBef>
              <a:buNone/>
            </a:pPr>
            <a:r>
              <a:rPr lang="en"/>
              <a:t>20 percent of all money made from online orders goes towards maintaining our fair trade coffee farm partners. </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Shape 210"/>
          <p:cNvSpPr txBox="1"/>
          <p:nvPr>
            <p:ph type="title"/>
          </p:nvPr>
        </p:nvSpPr>
        <p:spPr>
          <a:xfrm>
            <a:off x="819150" y="845600"/>
            <a:ext cx="7505700" cy="954600"/>
          </a:xfrm>
          <a:prstGeom prst="rect">
            <a:avLst/>
          </a:prstGeom>
        </p:spPr>
        <p:txBody>
          <a:bodyPr anchorCtr="0" anchor="t" bIns="91425" lIns="91425" rIns="91425" wrap="square" tIns="91425">
            <a:noAutofit/>
          </a:bodyPr>
          <a:lstStyle/>
          <a:p>
            <a:pPr indent="0" lvl="0" marL="0">
              <a:spcBef>
                <a:spcPts val="0"/>
              </a:spcBef>
              <a:buNone/>
            </a:pPr>
            <a:r>
              <a:rPr lang="en"/>
              <a:t>We Are Mobile Friendly!</a:t>
            </a:r>
          </a:p>
        </p:txBody>
      </p:sp>
      <p:sp>
        <p:nvSpPr>
          <p:cNvPr id="211" name="Shape 211"/>
          <p:cNvSpPr txBox="1"/>
          <p:nvPr>
            <p:ph idx="1" type="body"/>
          </p:nvPr>
        </p:nvSpPr>
        <p:spPr>
          <a:xfrm>
            <a:off x="733425" y="1598125"/>
            <a:ext cx="7505700" cy="1417200"/>
          </a:xfrm>
          <a:prstGeom prst="rect">
            <a:avLst/>
          </a:prstGeom>
        </p:spPr>
        <p:txBody>
          <a:bodyPr anchorCtr="0" anchor="t" bIns="91425" lIns="91425" rIns="91425" wrap="square" tIns="91425">
            <a:noAutofit/>
          </a:bodyPr>
          <a:lstStyle/>
          <a:p>
            <a:pPr indent="0" lvl="0" marL="0">
              <a:spcBef>
                <a:spcPts val="0"/>
              </a:spcBef>
              <a:buNone/>
            </a:pPr>
            <a:r>
              <a:rPr lang="en"/>
              <a:t>Check us out on our Mobile Website, learn about fair trade coffee on the go!</a:t>
            </a:r>
          </a:p>
          <a:p>
            <a:pPr indent="0" lvl="0" marL="0">
              <a:spcBef>
                <a:spcPts val="0"/>
              </a:spcBef>
              <a:buNone/>
            </a:pPr>
            <a:r>
              <a:rPr lang="en"/>
              <a:t>Don’t have </a:t>
            </a:r>
            <a:r>
              <a:rPr lang="en"/>
              <a:t>enough</a:t>
            </a:r>
            <a:r>
              <a:rPr lang="en"/>
              <a:t> time to chat? Be on your way with our online ordering tool. Place and pay for your order before you come in, and we’ll have it ready for you at the counter. No need to make small talk, just ethically sourced coffee on the go. </a:t>
            </a:r>
          </a:p>
        </p:txBody>
      </p:sp>
      <p:pic>
        <p:nvPicPr>
          <p:cNvPr id="212" name="Shape 212"/>
          <p:cNvPicPr preferRelativeResize="0"/>
          <p:nvPr/>
        </p:nvPicPr>
        <p:blipFill>
          <a:blip r:embed="rId3">
            <a:alphaModFix/>
          </a:blip>
          <a:stretch>
            <a:fillRect/>
          </a:stretch>
        </p:blipFill>
        <p:spPr>
          <a:xfrm>
            <a:off x="4600569" y="2710525"/>
            <a:ext cx="3452824" cy="1947200"/>
          </a:xfrm>
          <a:prstGeom prst="rect">
            <a:avLst/>
          </a:prstGeom>
          <a:noFill/>
          <a:ln>
            <a:noFill/>
          </a:ln>
        </p:spPr>
      </p:pic>
      <p:pic>
        <p:nvPicPr>
          <p:cNvPr id="213" name="Shape 213"/>
          <p:cNvPicPr preferRelativeResize="0"/>
          <p:nvPr/>
        </p:nvPicPr>
        <p:blipFill>
          <a:blip r:embed="rId4">
            <a:alphaModFix/>
          </a:blip>
          <a:stretch>
            <a:fillRect/>
          </a:stretch>
        </p:blipFill>
        <p:spPr>
          <a:xfrm>
            <a:off x="1161725" y="2960375"/>
            <a:ext cx="2255275" cy="1764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Shape 135"/>
          <p:cNvSpPr txBox="1"/>
          <p:nvPr>
            <p:ph type="title"/>
          </p:nvPr>
        </p:nvSpPr>
        <p:spPr>
          <a:xfrm>
            <a:off x="819150" y="845600"/>
            <a:ext cx="4886400" cy="954600"/>
          </a:xfrm>
          <a:prstGeom prst="rect">
            <a:avLst/>
          </a:prstGeom>
        </p:spPr>
        <p:txBody>
          <a:bodyPr anchorCtr="0" anchor="t" bIns="91425" lIns="91425" rIns="91425" wrap="square" tIns="91425">
            <a:noAutofit/>
          </a:bodyPr>
          <a:lstStyle/>
          <a:p>
            <a:pPr indent="0" lvl="0" marL="0">
              <a:spcBef>
                <a:spcPts val="0"/>
              </a:spcBef>
              <a:buNone/>
            </a:pPr>
            <a:r>
              <a:rPr lang="en"/>
              <a:t>What is Pro-Caffeinating?</a:t>
            </a:r>
          </a:p>
        </p:txBody>
      </p:sp>
      <p:sp>
        <p:nvSpPr>
          <p:cNvPr id="136" name="Shape 136"/>
          <p:cNvSpPr txBox="1"/>
          <p:nvPr>
            <p:ph idx="1" type="body"/>
          </p:nvPr>
        </p:nvSpPr>
        <p:spPr>
          <a:xfrm>
            <a:off x="581025" y="2095500"/>
            <a:ext cx="7038900" cy="2084100"/>
          </a:xfrm>
          <a:prstGeom prst="rect">
            <a:avLst/>
          </a:prstGeom>
        </p:spPr>
        <p:txBody>
          <a:bodyPr anchorCtr="0" anchor="t" bIns="91425" lIns="91425" rIns="91425" wrap="square" tIns="91425">
            <a:noAutofit/>
          </a:bodyPr>
          <a:lstStyle/>
          <a:p>
            <a:pPr indent="0" lvl="0" marL="0">
              <a:spcBef>
                <a:spcPts val="0"/>
              </a:spcBef>
              <a:buNone/>
            </a:pPr>
            <a:r>
              <a:rPr lang="en" sz="1400"/>
              <a:t>We are a two coffee houses located in the West Chicago Suburbs. We offer fair trade coffee from around the world in a comfortable atmosphere.</a:t>
            </a:r>
          </a:p>
          <a:p>
            <a:pPr indent="0" lvl="0" marL="0">
              <a:spcBef>
                <a:spcPts val="0"/>
              </a:spcBef>
              <a:buNone/>
            </a:pPr>
            <a:r>
              <a:rPr lang="en" sz="1400"/>
              <a:t>You can sit and enjoy a delicious cup of fair trade coffee, or buy our coffee beans by the pound for yourself at home.</a:t>
            </a:r>
          </a:p>
          <a:p>
            <a:pPr indent="0" lvl="0" marL="0">
              <a:spcBef>
                <a:spcPts val="0"/>
              </a:spcBef>
              <a:buNone/>
            </a:pPr>
            <a:r>
              <a:rPr lang="en" sz="1400"/>
              <a:t>Our coffee shop offers wifi and places for you to relax by yourself or catch up with friends. </a:t>
            </a:r>
          </a:p>
        </p:txBody>
      </p:sp>
      <p:pic>
        <p:nvPicPr>
          <p:cNvPr id="137" name="Shape 137"/>
          <p:cNvPicPr preferRelativeResize="0"/>
          <p:nvPr/>
        </p:nvPicPr>
        <p:blipFill>
          <a:blip r:embed="rId3">
            <a:alphaModFix/>
          </a:blip>
          <a:stretch>
            <a:fillRect/>
          </a:stretch>
        </p:blipFill>
        <p:spPr>
          <a:xfrm>
            <a:off x="6134100" y="483400"/>
            <a:ext cx="2457450" cy="1535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Shape 142"/>
          <p:cNvSpPr txBox="1"/>
          <p:nvPr>
            <p:ph type="title"/>
          </p:nvPr>
        </p:nvSpPr>
        <p:spPr>
          <a:xfrm>
            <a:off x="819150" y="845600"/>
            <a:ext cx="7505700" cy="954600"/>
          </a:xfrm>
          <a:prstGeom prst="rect">
            <a:avLst/>
          </a:prstGeom>
        </p:spPr>
        <p:txBody>
          <a:bodyPr anchorCtr="0" anchor="t" bIns="91425" lIns="91425" rIns="91425" wrap="square" tIns="91425">
            <a:noAutofit/>
          </a:bodyPr>
          <a:lstStyle/>
          <a:p>
            <a:pPr indent="0" lvl="0" marL="0">
              <a:spcBef>
                <a:spcPts val="0"/>
              </a:spcBef>
              <a:buNone/>
            </a:pPr>
            <a:r>
              <a:rPr lang="en"/>
              <a:t>Who Started Pro-Caffeinating?</a:t>
            </a:r>
          </a:p>
        </p:txBody>
      </p:sp>
      <p:sp>
        <p:nvSpPr>
          <p:cNvPr id="143" name="Shape 143"/>
          <p:cNvSpPr txBox="1"/>
          <p:nvPr>
            <p:ph idx="1" type="body"/>
          </p:nvPr>
        </p:nvSpPr>
        <p:spPr>
          <a:xfrm>
            <a:off x="819150" y="1609725"/>
            <a:ext cx="7505700" cy="1093500"/>
          </a:xfrm>
          <a:prstGeom prst="rect">
            <a:avLst/>
          </a:prstGeom>
        </p:spPr>
        <p:txBody>
          <a:bodyPr anchorCtr="0" anchor="t" bIns="91425" lIns="91425" rIns="91425" wrap="square" tIns="91425">
            <a:noAutofit/>
          </a:bodyPr>
          <a:lstStyle/>
          <a:p>
            <a:pPr indent="0" lvl="0" marL="0">
              <a:spcBef>
                <a:spcPts val="0"/>
              </a:spcBef>
              <a:buNone/>
            </a:pPr>
            <a:r>
              <a:rPr lang="en" sz="1400"/>
              <a:t>Pro Caffeinating was started in 2017 by three Registered Dietetic Students who were </a:t>
            </a:r>
            <a:r>
              <a:rPr lang="en" sz="1400"/>
              <a:t>completing</a:t>
            </a:r>
            <a:r>
              <a:rPr lang="en" sz="1400"/>
              <a:t> their Master’s of Business Administration </a:t>
            </a:r>
            <a:r>
              <a:rPr lang="en" sz="1400"/>
              <a:t>degrees</a:t>
            </a:r>
            <a:r>
              <a:rPr lang="en" sz="1400"/>
              <a:t> at Dominican University. Their love of coffee and desire to help people around the world lead to their idea of creating a fair trade coffee shop. Their mission of humanitarian efforts is part of their very business strategy.</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Shape 148"/>
          <p:cNvSpPr txBox="1"/>
          <p:nvPr>
            <p:ph type="title"/>
          </p:nvPr>
        </p:nvSpPr>
        <p:spPr>
          <a:xfrm>
            <a:off x="819150" y="845600"/>
            <a:ext cx="7505700" cy="954600"/>
          </a:xfrm>
          <a:prstGeom prst="rect">
            <a:avLst/>
          </a:prstGeom>
        </p:spPr>
        <p:txBody>
          <a:bodyPr anchorCtr="0" anchor="t" bIns="91425" lIns="91425" rIns="91425" wrap="square" tIns="91425">
            <a:noAutofit/>
          </a:bodyPr>
          <a:lstStyle/>
          <a:p>
            <a:pPr indent="0" lvl="0" marL="0">
              <a:spcBef>
                <a:spcPts val="0"/>
              </a:spcBef>
              <a:buNone/>
            </a:pPr>
            <a:r>
              <a:rPr lang="en"/>
              <a:t>Where We Are:</a:t>
            </a:r>
          </a:p>
        </p:txBody>
      </p:sp>
      <p:sp>
        <p:nvSpPr>
          <p:cNvPr id="149" name="Shape 149"/>
          <p:cNvSpPr txBox="1"/>
          <p:nvPr>
            <p:ph idx="1" type="body"/>
          </p:nvPr>
        </p:nvSpPr>
        <p:spPr>
          <a:xfrm>
            <a:off x="819150" y="1990725"/>
            <a:ext cx="3429000" cy="2448000"/>
          </a:xfrm>
          <a:prstGeom prst="rect">
            <a:avLst/>
          </a:prstGeom>
        </p:spPr>
        <p:txBody>
          <a:bodyPr anchorCtr="0" anchor="t" bIns="91425" lIns="91425" rIns="91425" wrap="square" tIns="91425">
            <a:noAutofit/>
          </a:bodyPr>
          <a:lstStyle/>
          <a:p>
            <a:pPr indent="0" lvl="0" marL="0">
              <a:spcBef>
                <a:spcPts val="0"/>
              </a:spcBef>
              <a:buNone/>
            </a:pPr>
            <a:r>
              <a:rPr lang="en" sz="1400"/>
              <a:t>Pro-Caffeintating is located Oak Park:</a:t>
            </a:r>
          </a:p>
          <a:p>
            <a:pPr indent="0" lvl="0" marL="0">
              <a:spcBef>
                <a:spcPts val="0"/>
              </a:spcBef>
              <a:buNone/>
            </a:pPr>
            <a:r>
              <a:rPr lang="en" sz="1400"/>
              <a:t>Oak Park is located only 10 miles from Downtown Chicago. The town is home to two colleges, a popular high school, and many families reside in the area.</a:t>
            </a:r>
          </a:p>
          <a:p>
            <a:pPr indent="0" lvl="0" marL="0">
              <a:spcBef>
                <a:spcPts val="0"/>
              </a:spcBef>
              <a:buNone/>
            </a:pPr>
            <a:r>
              <a:t/>
            </a:r>
            <a:endParaRPr/>
          </a:p>
          <a:p>
            <a:pPr indent="0" lvl="0" marL="0">
              <a:spcBef>
                <a:spcPts val="0"/>
              </a:spcBef>
              <a:buNone/>
            </a:pPr>
            <a:r>
              <a:t/>
            </a:r>
            <a:endParaRPr/>
          </a:p>
        </p:txBody>
      </p:sp>
      <p:pic>
        <p:nvPicPr>
          <p:cNvPr id="150" name="Shape 150"/>
          <p:cNvPicPr preferRelativeResize="0"/>
          <p:nvPr/>
        </p:nvPicPr>
        <p:blipFill>
          <a:blip r:embed="rId3">
            <a:alphaModFix/>
          </a:blip>
          <a:stretch>
            <a:fillRect/>
          </a:stretch>
        </p:blipFill>
        <p:spPr>
          <a:xfrm>
            <a:off x="4547400" y="1634075"/>
            <a:ext cx="3507726" cy="26307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Shape 155"/>
          <p:cNvSpPr txBox="1"/>
          <p:nvPr>
            <p:ph type="title"/>
          </p:nvPr>
        </p:nvSpPr>
        <p:spPr>
          <a:xfrm>
            <a:off x="819150" y="845600"/>
            <a:ext cx="7505700" cy="954600"/>
          </a:xfrm>
          <a:prstGeom prst="rect">
            <a:avLst/>
          </a:prstGeom>
        </p:spPr>
        <p:txBody>
          <a:bodyPr anchorCtr="0" anchor="t" bIns="91425" lIns="91425" rIns="91425" wrap="square" tIns="91425">
            <a:noAutofit/>
          </a:bodyPr>
          <a:lstStyle/>
          <a:p>
            <a:pPr indent="0" lvl="0" marL="0" rtl="0">
              <a:spcBef>
                <a:spcPts val="0"/>
              </a:spcBef>
              <a:buNone/>
            </a:pPr>
            <a:r>
              <a:rPr lang="en"/>
              <a:t>Where We Are:</a:t>
            </a:r>
          </a:p>
        </p:txBody>
      </p:sp>
      <p:sp>
        <p:nvSpPr>
          <p:cNvPr id="156" name="Shape 156"/>
          <p:cNvSpPr txBox="1"/>
          <p:nvPr>
            <p:ph idx="1" type="body"/>
          </p:nvPr>
        </p:nvSpPr>
        <p:spPr>
          <a:xfrm>
            <a:off x="819150" y="1990725"/>
            <a:ext cx="3429000" cy="2448000"/>
          </a:xfrm>
          <a:prstGeom prst="rect">
            <a:avLst/>
          </a:prstGeom>
        </p:spPr>
        <p:txBody>
          <a:bodyPr anchorCtr="0" anchor="t" bIns="91425" lIns="91425" rIns="91425" wrap="square" tIns="91425">
            <a:noAutofit/>
          </a:bodyPr>
          <a:lstStyle/>
          <a:p>
            <a:pPr indent="0" lvl="0" marL="0" rtl="0">
              <a:spcBef>
                <a:spcPts val="0"/>
              </a:spcBef>
              <a:buNone/>
            </a:pPr>
            <a:r>
              <a:rPr lang="en" sz="1400"/>
              <a:t>Pro-Caffeintating is located Forest Park:</a:t>
            </a:r>
          </a:p>
          <a:p>
            <a:pPr indent="0" lvl="0" marL="0" rtl="0">
              <a:spcBef>
                <a:spcPts val="0"/>
              </a:spcBef>
              <a:buNone/>
            </a:pPr>
            <a:r>
              <a:rPr lang="en" sz="1400"/>
              <a:t>Forest Park is located only 10 miles from Downtown Chicago. The area has two colleges, a popular high school, and many families reside in the area. Located on Madison street, it is a popular shopping area. </a:t>
            </a:r>
          </a:p>
          <a:p>
            <a:pPr indent="0" lvl="0" marL="0" rtl="0">
              <a:spcBef>
                <a:spcPts val="0"/>
              </a:spcBef>
              <a:buNone/>
            </a:pPr>
            <a:r>
              <a:t/>
            </a:r>
            <a:endParaRPr/>
          </a:p>
          <a:p>
            <a:pPr indent="0" lvl="0" marL="0" rtl="0">
              <a:spcBef>
                <a:spcPts val="0"/>
              </a:spcBef>
              <a:buNone/>
            </a:pPr>
            <a:r>
              <a:t/>
            </a:r>
            <a:endParaRPr/>
          </a:p>
        </p:txBody>
      </p:sp>
      <p:pic>
        <p:nvPicPr>
          <p:cNvPr id="157" name="Shape 157"/>
          <p:cNvPicPr preferRelativeResize="0"/>
          <p:nvPr/>
        </p:nvPicPr>
        <p:blipFill>
          <a:blip r:embed="rId3">
            <a:alphaModFix/>
          </a:blip>
          <a:stretch>
            <a:fillRect/>
          </a:stretch>
        </p:blipFill>
        <p:spPr>
          <a:xfrm>
            <a:off x="4692575" y="1341375"/>
            <a:ext cx="3501075" cy="2625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Shape 162"/>
          <p:cNvSpPr txBox="1"/>
          <p:nvPr>
            <p:ph type="title"/>
          </p:nvPr>
        </p:nvSpPr>
        <p:spPr>
          <a:xfrm>
            <a:off x="819150" y="845600"/>
            <a:ext cx="7505700" cy="954600"/>
          </a:xfrm>
          <a:prstGeom prst="rect">
            <a:avLst/>
          </a:prstGeom>
        </p:spPr>
        <p:txBody>
          <a:bodyPr anchorCtr="0" anchor="t" bIns="91425" lIns="91425" rIns="91425" wrap="square" tIns="91425">
            <a:noAutofit/>
          </a:bodyPr>
          <a:lstStyle/>
          <a:p>
            <a:pPr indent="0" lvl="0" marL="0">
              <a:spcBef>
                <a:spcPts val="0"/>
              </a:spcBef>
              <a:buNone/>
            </a:pPr>
            <a:r>
              <a:rPr lang="en"/>
              <a:t>Our Mission:</a:t>
            </a:r>
          </a:p>
        </p:txBody>
      </p:sp>
      <p:sp>
        <p:nvSpPr>
          <p:cNvPr id="163" name="Shape 163"/>
          <p:cNvSpPr txBox="1"/>
          <p:nvPr>
            <p:ph idx="1" type="body"/>
          </p:nvPr>
        </p:nvSpPr>
        <p:spPr>
          <a:xfrm>
            <a:off x="5019675" y="1943100"/>
            <a:ext cx="3505200" cy="1388700"/>
          </a:xfrm>
          <a:prstGeom prst="rect">
            <a:avLst/>
          </a:prstGeom>
        </p:spPr>
        <p:txBody>
          <a:bodyPr anchorCtr="0" anchor="t" bIns="91425" lIns="91425" rIns="91425" wrap="square" tIns="91425">
            <a:noAutofit/>
          </a:bodyPr>
          <a:lstStyle/>
          <a:p>
            <a:pPr indent="0" lvl="0" marL="0">
              <a:spcBef>
                <a:spcPts val="0"/>
              </a:spcBef>
              <a:buNone/>
            </a:pPr>
            <a:r>
              <a:rPr lang="en" sz="1400"/>
              <a:t>Our Mission as a business is to bring delicious fair trade coffee to the Western Suburbs of Chicago, while also promoting a pay it forward and ethical buying standards. </a:t>
            </a:r>
          </a:p>
        </p:txBody>
      </p:sp>
      <p:pic>
        <p:nvPicPr>
          <p:cNvPr id="164" name="Shape 164"/>
          <p:cNvPicPr preferRelativeResize="0"/>
          <p:nvPr/>
        </p:nvPicPr>
        <p:blipFill>
          <a:blip r:embed="rId3">
            <a:alphaModFix/>
          </a:blip>
          <a:stretch>
            <a:fillRect/>
          </a:stretch>
        </p:blipFill>
        <p:spPr>
          <a:xfrm>
            <a:off x="609600" y="1726125"/>
            <a:ext cx="4017297" cy="2255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Shape 169"/>
          <p:cNvSpPr txBox="1"/>
          <p:nvPr>
            <p:ph type="title"/>
          </p:nvPr>
        </p:nvSpPr>
        <p:spPr>
          <a:xfrm>
            <a:off x="819150" y="845600"/>
            <a:ext cx="7505700" cy="954600"/>
          </a:xfrm>
          <a:prstGeom prst="rect">
            <a:avLst/>
          </a:prstGeom>
        </p:spPr>
        <p:txBody>
          <a:bodyPr anchorCtr="0" anchor="t" bIns="91425" lIns="91425" rIns="91425" wrap="square" tIns="91425">
            <a:noAutofit/>
          </a:bodyPr>
          <a:lstStyle/>
          <a:p>
            <a:pPr indent="0" lvl="0" marL="0">
              <a:spcBef>
                <a:spcPts val="0"/>
              </a:spcBef>
              <a:buNone/>
            </a:pPr>
            <a:r>
              <a:rPr lang="en"/>
              <a:t>Our Pay it Forward Mission:</a:t>
            </a:r>
          </a:p>
        </p:txBody>
      </p:sp>
      <p:sp>
        <p:nvSpPr>
          <p:cNvPr id="170" name="Shape 170"/>
          <p:cNvSpPr txBox="1"/>
          <p:nvPr>
            <p:ph idx="1" type="body"/>
          </p:nvPr>
        </p:nvSpPr>
        <p:spPr>
          <a:xfrm>
            <a:off x="819150" y="1967675"/>
            <a:ext cx="7505700" cy="2448000"/>
          </a:xfrm>
          <a:prstGeom prst="rect">
            <a:avLst/>
          </a:prstGeom>
        </p:spPr>
        <p:txBody>
          <a:bodyPr anchorCtr="0" anchor="t" bIns="91425" lIns="91425" rIns="91425" wrap="square" tIns="91425">
            <a:noAutofit/>
          </a:bodyPr>
          <a:lstStyle/>
          <a:p>
            <a:pPr indent="0" lvl="0" marL="0">
              <a:spcBef>
                <a:spcPts val="0"/>
              </a:spcBef>
              <a:buNone/>
            </a:pPr>
            <a:r>
              <a:rPr lang="en"/>
              <a:t>Pro-Caffeintating wants to make the world a better place, and part of that plays into our pay it forward mission. When you come into Pro-Caffeinating, you will see notes on our wall.</a:t>
            </a:r>
          </a:p>
          <a:p>
            <a:pPr indent="0" lvl="0" marL="0">
              <a:spcBef>
                <a:spcPts val="0"/>
              </a:spcBef>
              <a:buNone/>
            </a:pPr>
            <a:r>
              <a:rPr lang="en"/>
              <a:t> If you would like a cup of coffee but cannot afford it, simply take a note from the wall and present it to the cashier. These notes are supplied by our thoughtful customers who have purchased another cup of coffee for another patron. </a:t>
            </a:r>
          </a:p>
          <a:p>
            <a:pPr indent="0" lvl="0" marL="0">
              <a:spcBef>
                <a:spcPts val="0"/>
              </a:spcBef>
              <a:buNone/>
            </a:pPr>
            <a:r>
              <a:rPr lang="en"/>
              <a:t>We want everyone to feel welcome and enjoy our coffee, and hope that to make the world a better place in the process. </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Shape 175"/>
          <p:cNvSpPr txBox="1"/>
          <p:nvPr>
            <p:ph type="title"/>
          </p:nvPr>
        </p:nvSpPr>
        <p:spPr>
          <a:xfrm>
            <a:off x="819150" y="845600"/>
            <a:ext cx="7505700" cy="954600"/>
          </a:xfrm>
          <a:prstGeom prst="rect">
            <a:avLst/>
          </a:prstGeom>
        </p:spPr>
        <p:txBody>
          <a:bodyPr anchorCtr="0" anchor="t" bIns="91425" lIns="91425" rIns="91425" wrap="square" tIns="91425">
            <a:noAutofit/>
          </a:bodyPr>
          <a:lstStyle/>
          <a:p>
            <a:pPr indent="0" lvl="0" marL="0">
              <a:spcBef>
                <a:spcPts val="0"/>
              </a:spcBef>
              <a:buNone/>
            </a:pPr>
            <a:r>
              <a:rPr lang="en"/>
              <a:t>Our Target Demographic:</a:t>
            </a:r>
          </a:p>
        </p:txBody>
      </p:sp>
      <p:sp>
        <p:nvSpPr>
          <p:cNvPr id="176" name="Shape 176"/>
          <p:cNvSpPr txBox="1"/>
          <p:nvPr>
            <p:ph idx="1" type="body"/>
          </p:nvPr>
        </p:nvSpPr>
        <p:spPr>
          <a:xfrm>
            <a:off x="819150" y="1712600"/>
            <a:ext cx="3352800" cy="2895600"/>
          </a:xfrm>
          <a:prstGeom prst="rect">
            <a:avLst/>
          </a:prstGeom>
        </p:spPr>
        <p:txBody>
          <a:bodyPr anchorCtr="0" anchor="t" bIns="91425" lIns="91425" rIns="91425" wrap="square" tIns="91425">
            <a:noAutofit/>
          </a:bodyPr>
          <a:lstStyle/>
          <a:p>
            <a:pPr indent="0" lvl="0" marL="0">
              <a:spcBef>
                <a:spcPts val="0"/>
              </a:spcBef>
              <a:buNone/>
            </a:pPr>
            <a:r>
              <a:rPr lang="en" sz="1400"/>
              <a:t>Pro-Caffeintating wants everyone to come into our shop to enjoy our coffee. We welcome anyone who wants ethically traded great tasting coffee into our shop and hearts. We appeal mostly to middle to upper middle class working age adult coffee drinkers, but will welcome anyone who wants to get into the coffee scene as well. </a:t>
            </a:r>
          </a:p>
          <a:p>
            <a:pPr indent="0" lvl="0" marL="0">
              <a:spcBef>
                <a:spcPts val="0"/>
              </a:spcBef>
              <a:buNone/>
            </a:pPr>
            <a:r>
              <a:t/>
            </a:r>
            <a:endParaRPr/>
          </a:p>
          <a:p>
            <a:pPr indent="0" lvl="0" marL="0">
              <a:spcBef>
                <a:spcPts val="0"/>
              </a:spcBef>
              <a:buNone/>
            </a:pPr>
            <a:r>
              <a:t/>
            </a:r>
            <a:endParaRPr/>
          </a:p>
        </p:txBody>
      </p:sp>
      <p:pic>
        <p:nvPicPr>
          <p:cNvPr id="177" name="Shape 177"/>
          <p:cNvPicPr preferRelativeResize="0"/>
          <p:nvPr/>
        </p:nvPicPr>
        <p:blipFill>
          <a:blip r:embed="rId3">
            <a:alphaModFix/>
          </a:blip>
          <a:stretch>
            <a:fillRect/>
          </a:stretch>
        </p:blipFill>
        <p:spPr>
          <a:xfrm>
            <a:off x="4619625" y="1756430"/>
            <a:ext cx="3981451" cy="2342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Shape 182"/>
          <p:cNvSpPr txBox="1"/>
          <p:nvPr>
            <p:ph type="title"/>
          </p:nvPr>
        </p:nvSpPr>
        <p:spPr>
          <a:xfrm>
            <a:off x="819150" y="845600"/>
            <a:ext cx="7505700" cy="954600"/>
          </a:xfrm>
          <a:prstGeom prst="rect">
            <a:avLst/>
          </a:prstGeom>
        </p:spPr>
        <p:txBody>
          <a:bodyPr anchorCtr="0" anchor="t" bIns="91425" lIns="91425" rIns="91425" wrap="square" tIns="91425">
            <a:noAutofit/>
          </a:bodyPr>
          <a:lstStyle/>
          <a:p>
            <a:pPr indent="0" lvl="0" marL="0">
              <a:spcBef>
                <a:spcPts val="0"/>
              </a:spcBef>
              <a:buNone/>
            </a:pPr>
            <a:r>
              <a:rPr lang="en"/>
              <a:t>Our Menu:</a:t>
            </a:r>
          </a:p>
        </p:txBody>
      </p:sp>
      <p:sp>
        <p:nvSpPr>
          <p:cNvPr id="183" name="Shape 183"/>
          <p:cNvSpPr txBox="1"/>
          <p:nvPr>
            <p:ph idx="1" type="body"/>
          </p:nvPr>
        </p:nvSpPr>
        <p:spPr>
          <a:xfrm>
            <a:off x="819150" y="1676400"/>
            <a:ext cx="2400300" cy="2712600"/>
          </a:xfrm>
          <a:prstGeom prst="rect">
            <a:avLst/>
          </a:prstGeom>
        </p:spPr>
        <p:txBody>
          <a:bodyPr anchorCtr="0" anchor="t" bIns="91425" lIns="91425" rIns="91425" wrap="square" tIns="91425">
            <a:noAutofit/>
          </a:bodyPr>
          <a:lstStyle/>
          <a:p>
            <a:pPr indent="0" lvl="0" marL="0">
              <a:spcBef>
                <a:spcPts val="0"/>
              </a:spcBef>
              <a:buNone/>
            </a:pPr>
            <a:r>
              <a:rPr b="1" lang="en">
                <a:solidFill>
                  <a:srgbClr val="000000"/>
                </a:solidFill>
              </a:rPr>
              <a:t>Our Fair Trade Coffee:</a:t>
            </a:r>
          </a:p>
          <a:p>
            <a:pPr indent="-311150" lvl="0" marL="457200" rtl="0">
              <a:spcBef>
                <a:spcPts val="0"/>
              </a:spcBef>
              <a:spcAft>
                <a:spcPts val="0"/>
              </a:spcAft>
              <a:buClr>
                <a:srgbClr val="000000"/>
              </a:buClr>
              <a:buSzPts val="1300"/>
              <a:buChar char="★"/>
            </a:pPr>
            <a:r>
              <a:rPr lang="en">
                <a:solidFill>
                  <a:srgbClr val="000000"/>
                </a:solidFill>
              </a:rPr>
              <a:t>Ethiopia</a:t>
            </a:r>
          </a:p>
          <a:p>
            <a:pPr indent="-311150" lvl="0" marL="457200" rtl="0">
              <a:spcBef>
                <a:spcPts val="0"/>
              </a:spcBef>
              <a:spcAft>
                <a:spcPts val="0"/>
              </a:spcAft>
              <a:buClr>
                <a:srgbClr val="000000"/>
              </a:buClr>
              <a:buSzPts val="1300"/>
              <a:buChar char="★"/>
            </a:pPr>
            <a:r>
              <a:rPr lang="en">
                <a:solidFill>
                  <a:srgbClr val="000000"/>
                </a:solidFill>
              </a:rPr>
              <a:t>Columbia</a:t>
            </a:r>
          </a:p>
          <a:p>
            <a:pPr indent="-311150" lvl="0" marL="457200" rtl="0">
              <a:spcBef>
                <a:spcPts val="0"/>
              </a:spcBef>
              <a:spcAft>
                <a:spcPts val="0"/>
              </a:spcAft>
              <a:buClr>
                <a:srgbClr val="000000"/>
              </a:buClr>
              <a:buSzPts val="1300"/>
              <a:buChar char="★"/>
            </a:pPr>
            <a:r>
              <a:rPr lang="en">
                <a:solidFill>
                  <a:srgbClr val="000000"/>
                </a:solidFill>
              </a:rPr>
              <a:t>Costa Rica</a:t>
            </a:r>
          </a:p>
          <a:p>
            <a:pPr indent="-311150" lvl="0" marL="457200" rtl="0">
              <a:spcBef>
                <a:spcPts val="0"/>
              </a:spcBef>
              <a:spcAft>
                <a:spcPts val="0"/>
              </a:spcAft>
              <a:buClr>
                <a:srgbClr val="000000"/>
              </a:buClr>
              <a:buSzPts val="1300"/>
              <a:buChar char="★"/>
            </a:pPr>
            <a:r>
              <a:rPr lang="en">
                <a:solidFill>
                  <a:srgbClr val="000000"/>
                </a:solidFill>
              </a:rPr>
              <a:t>Mexico</a:t>
            </a:r>
          </a:p>
          <a:p>
            <a:pPr indent="-311150" lvl="0" marL="457200" rtl="0">
              <a:spcBef>
                <a:spcPts val="0"/>
              </a:spcBef>
              <a:spcAft>
                <a:spcPts val="0"/>
              </a:spcAft>
              <a:buClr>
                <a:srgbClr val="000000"/>
              </a:buClr>
              <a:buSzPts val="1300"/>
              <a:buChar char="★"/>
            </a:pPr>
            <a:r>
              <a:rPr lang="en">
                <a:solidFill>
                  <a:srgbClr val="000000"/>
                </a:solidFill>
              </a:rPr>
              <a:t>Rwanda </a:t>
            </a:r>
          </a:p>
          <a:p>
            <a:pPr indent="-311150" lvl="0" marL="457200" rtl="0">
              <a:spcBef>
                <a:spcPts val="0"/>
              </a:spcBef>
              <a:spcAft>
                <a:spcPts val="0"/>
              </a:spcAft>
              <a:buClr>
                <a:srgbClr val="000000"/>
              </a:buClr>
              <a:buSzPts val="1300"/>
              <a:buChar char="★"/>
            </a:pPr>
            <a:r>
              <a:rPr lang="en">
                <a:solidFill>
                  <a:srgbClr val="000000"/>
                </a:solidFill>
              </a:rPr>
              <a:t>Guatemala</a:t>
            </a:r>
          </a:p>
          <a:p>
            <a:pPr indent="-311150" lvl="0" marL="457200" rtl="0">
              <a:spcBef>
                <a:spcPts val="0"/>
              </a:spcBef>
              <a:spcAft>
                <a:spcPts val="0"/>
              </a:spcAft>
              <a:buClr>
                <a:srgbClr val="000000"/>
              </a:buClr>
              <a:buSzPts val="1300"/>
              <a:buChar char="★"/>
            </a:pPr>
            <a:r>
              <a:rPr lang="en">
                <a:solidFill>
                  <a:srgbClr val="000000"/>
                </a:solidFill>
              </a:rPr>
              <a:t>Brazil</a:t>
            </a:r>
          </a:p>
          <a:p>
            <a:pPr indent="-311150" lvl="0" marL="457200" rtl="0">
              <a:spcBef>
                <a:spcPts val="0"/>
              </a:spcBef>
              <a:spcAft>
                <a:spcPts val="0"/>
              </a:spcAft>
              <a:buClr>
                <a:srgbClr val="000000"/>
              </a:buClr>
              <a:buSzPts val="1300"/>
              <a:buChar char="★"/>
            </a:pPr>
            <a:r>
              <a:rPr lang="en">
                <a:solidFill>
                  <a:srgbClr val="000000"/>
                </a:solidFill>
              </a:rPr>
              <a:t>Dominican Republic</a:t>
            </a:r>
          </a:p>
          <a:p>
            <a:pPr indent="-311150" lvl="0" marL="457200" rtl="0">
              <a:spcBef>
                <a:spcPts val="0"/>
              </a:spcBef>
              <a:buClr>
                <a:srgbClr val="000000"/>
              </a:buClr>
              <a:buSzPts val="1300"/>
              <a:buChar char="★"/>
            </a:pPr>
            <a:r>
              <a:rPr lang="en">
                <a:solidFill>
                  <a:srgbClr val="000000"/>
                </a:solidFill>
              </a:rPr>
              <a:t>Fair Trade Espresso Shots</a:t>
            </a:r>
          </a:p>
        </p:txBody>
      </p:sp>
      <p:sp>
        <p:nvSpPr>
          <p:cNvPr id="184" name="Shape 184"/>
          <p:cNvSpPr txBox="1"/>
          <p:nvPr/>
        </p:nvSpPr>
        <p:spPr>
          <a:xfrm>
            <a:off x="4522800" y="1676400"/>
            <a:ext cx="3695700" cy="2712600"/>
          </a:xfrm>
          <a:prstGeom prst="rect">
            <a:avLst/>
          </a:prstGeom>
          <a:noFill/>
          <a:ln>
            <a:noFill/>
          </a:ln>
        </p:spPr>
        <p:txBody>
          <a:bodyPr anchorCtr="0" anchor="t" bIns="91425" lIns="91425" rIns="91425" wrap="square" tIns="91425">
            <a:noAutofit/>
          </a:bodyPr>
          <a:lstStyle/>
          <a:p>
            <a:pPr indent="0" lvl="0" marL="0">
              <a:spcBef>
                <a:spcPts val="0"/>
              </a:spcBef>
              <a:buNone/>
            </a:pPr>
            <a:r>
              <a:rPr lang="en" sz="1300">
                <a:latin typeface="Calibri"/>
                <a:ea typeface="Calibri"/>
                <a:cs typeface="Calibri"/>
                <a:sym typeface="Calibri"/>
              </a:rPr>
              <a:t>Enjoy a cup of coffee for $2.50 with refills, cream, and sugar. One shot of Espresso will be priced at $1.50/ea shot.</a:t>
            </a:r>
          </a:p>
          <a:p>
            <a:pPr indent="0" lvl="0" marL="0">
              <a:spcBef>
                <a:spcPts val="0"/>
              </a:spcBef>
              <a:buNone/>
            </a:pPr>
            <a:r>
              <a:t/>
            </a:r>
            <a:endParaRPr sz="1300">
              <a:latin typeface="Calibri"/>
              <a:ea typeface="Calibri"/>
              <a:cs typeface="Calibri"/>
              <a:sym typeface="Calibri"/>
            </a:endParaRPr>
          </a:p>
          <a:p>
            <a:pPr indent="0" lvl="0" marL="0">
              <a:spcBef>
                <a:spcPts val="0"/>
              </a:spcBef>
              <a:buNone/>
            </a:pPr>
            <a:r>
              <a:rPr b="1" lang="en" sz="1300">
                <a:latin typeface="Calibri"/>
                <a:ea typeface="Calibri"/>
                <a:cs typeface="Calibri"/>
                <a:sym typeface="Calibri"/>
              </a:rPr>
              <a:t>1 lb of coffee beans varies per coffee:</a:t>
            </a:r>
          </a:p>
          <a:p>
            <a:pPr indent="-311150" lvl="0" marL="457200" rtl="0">
              <a:spcBef>
                <a:spcPts val="0"/>
              </a:spcBef>
              <a:spcAft>
                <a:spcPts val="0"/>
              </a:spcAft>
              <a:buSzPts val="1300"/>
              <a:buFont typeface="Calibri"/>
              <a:buChar char="★"/>
            </a:pPr>
            <a:r>
              <a:rPr lang="en" sz="1300">
                <a:latin typeface="Calibri"/>
                <a:ea typeface="Calibri"/>
                <a:cs typeface="Calibri"/>
                <a:sym typeface="Calibri"/>
              </a:rPr>
              <a:t>Ethiopia: $20</a:t>
            </a:r>
          </a:p>
          <a:p>
            <a:pPr indent="-311150" lvl="0" marL="457200" rtl="0">
              <a:spcBef>
                <a:spcPts val="0"/>
              </a:spcBef>
              <a:spcAft>
                <a:spcPts val="0"/>
              </a:spcAft>
              <a:buSzPts val="1300"/>
              <a:buFont typeface="Calibri"/>
              <a:buChar char="★"/>
            </a:pPr>
            <a:r>
              <a:rPr lang="en" sz="1300">
                <a:latin typeface="Calibri"/>
                <a:ea typeface="Calibri"/>
                <a:cs typeface="Calibri"/>
                <a:sym typeface="Calibri"/>
              </a:rPr>
              <a:t>Columbia: $20</a:t>
            </a:r>
          </a:p>
          <a:p>
            <a:pPr indent="-311150" lvl="0" marL="457200" rtl="0">
              <a:spcBef>
                <a:spcPts val="0"/>
              </a:spcBef>
              <a:spcAft>
                <a:spcPts val="0"/>
              </a:spcAft>
              <a:buSzPts val="1300"/>
              <a:buFont typeface="Calibri"/>
              <a:buChar char="★"/>
            </a:pPr>
            <a:r>
              <a:rPr lang="en" sz="1300">
                <a:latin typeface="Calibri"/>
                <a:ea typeface="Calibri"/>
                <a:cs typeface="Calibri"/>
                <a:sym typeface="Calibri"/>
              </a:rPr>
              <a:t>Costa Rica: $17</a:t>
            </a:r>
          </a:p>
          <a:p>
            <a:pPr indent="-311150" lvl="0" marL="457200" rtl="0">
              <a:spcBef>
                <a:spcPts val="0"/>
              </a:spcBef>
              <a:spcAft>
                <a:spcPts val="0"/>
              </a:spcAft>
              <a:buSzPts val="1300"/>
              <a:buFont typeface="Calibri"/>
              <a:buChar char="★"/>
            </a:pPr>
            <a:r>
              <a:rPr lang="en" sz="1300">
                <a:latin typeface="Calibri"/>
                <a:ea typeface="Calibri"/>
                <a:cs typeface="Calibri"/>
                <a:sym typeface="Calibri"/>
              </a:rPr>
              <a:t>Mexico: $22</a:t>
            </a:r>
          </a:p>
          <a:p>
            <a:pPr indent="-311150" lvl="0" marL="457200" rtl="0">
              <a:spcBef>
                <a:spcPts val="0"/>
              </a:spcBef>
              <a:spcAft>
                <a:spcPts val="0"/>
              </a:spcAft>
              <a:buSzPts val="1300"/>
              <a:buFont typeface="Calibri"/>
              <a:buChar char="★"/>
            </a:pPr>
            <a:r>
              <a:rPr lang="en" sz="1300">
                <a:latin typeface="Calibri"/>
                <a:ea typeface="Calibri"/>
                <a:cs typeface="Calibri"/>
                <a:sym typeface="Calibri"/>
              </a:rPr>
              <a:t>Rwanda: $25</a:t>
            </a:r>
          </a:p>
          <a:p>
            <a:pPr indent="-311150" lvl="0" marL="457200" rtl="0">
              <a:spcBef>
                <a:spcPts val="0"/>
              </a:spcBef>
              <a:spcAft>
                <a:spcPts val="0"/>
              </a:spcAft>
              <a:buSzPts val="1300"/>
              <a:buFont typeface="Calibri"/>
              <a:buChar char="★"/>
            </a:pPr>
            <a:r>
              <a:rPr lang="en" sz="1300">
                <a:latin typeface="Calibri"/>
                <a:ea typeface="Calibri"/>
                <a:cs typeface="Calibri"/>
                <a:sym typeface="Calibri"/>
              </a:rPr>
              <a:t>Guatemala: $22</a:t>
            </a:r>
          </a:p>
          <a:p>
            <a:pPr indent="-311150" lvl="0" marL="457200" rtl="0">
              <a:spcBef>
                <a:spcPts val="0"/>
              </a:spcBef>
              <a:spcAft>
                <a:spcPts val="0"/>
              </a:spcAft>
              <a:buSzPts val="1300"/>
              <a:buFont typeface="Calibri"/>
              <a:buChar char="★"/>
            </a:pPr>
            <a:r>
              <a:rPr lang="en" sz="1300">
                <a:latin typeface="Calibri"/>
                <a:ea typeface="Calibri"/>
                <a:cs typeface="Calibri"/>
                <a:sym typeface="Calibri"/>
              </a:rPr>
              <a:t>Brazil: $30</a:t>
            </a:r>
          </a:p>
          <a:p>
            <a:pPr indent="-311150" lvl="0" marL="457200" rtl="0">
              <a:spcBef>
                <a:spcPts val="0"/>
              </a:spcBef>
              <a:spcAft>
                <a:spcPts val="0"/>
              </a:spcAft>
              <a:buSzPts val="1300"/>
              <a:buFont typeface="Calibri"/>
              <a:buChar char="★"/>
            </a:pPr>
            <a:r>
              <a:rPr lang="en" sz="1300">
                <a:latin typeface="Calibri"/>
                <a:ea typeface="Calibri"/>
                <a:cs typeface="Calibri"/>
                <a:sym typeface="Calibri"/>
              </a:rPr>
              <a:t>Dominican Republic: $17</a:t>
            </a:r>
          </a:p>
          <a:p>
            <a:pPr indent="-311150" lvl="0" marL="457200">
              <a:spcBef>
                <a:spcPts val="0"/>
              </a:spcBef>
              <a:buSzPts val="1300"/>
              <a:buFont typeface="Calibri"/>
              <a:buChar char="★"/>
            </a:pPr>
            <a:r>
              <a:rPr lang="en" sz="1300">
                <a:latin typeface="Calibri"/>
                <a:ea typeface="Calibri"/>
                <a:cs typeface="Calibri"/>
                <a:sym typeface="Calibri"/>
              </a:rPr>
              <a:t>Espresso: $15</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