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E9CB"/>
          </a:solidFill>
        </a:fill>
      </a:tcStyle>
    </a:wholeTbl>
    <a:band2H>
      <a:tcTxStyle b="def" i="def"/>
      <a:tcStyle>
        <a:tcBdr/>
        <a:fill>
          <a:solidFill>
            <a:srgbClr val="EE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E6CB"/>
          </a:solidFill>
        </a:fill>
      </a:tcStyle>
    </a:wholeTbl>
    <a:band2H>
      <a:tcTxStyle b="def" i="def"/>
      <a:tcStyle>
        <a:tcBdr/>
        <a:fill>
          <a:solidFill>
            <a:srgbClr val="FAF3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8D0"/>
          </a:solidFill>
        </a:fill>
      </a:tcStyle>
    </a:wholeTbl>
    <a:band2H>
      <a:tcTxStyle b="def" i="def"/>
      <a:tcStyle>
        <a:tcBdr/>
        <a:fill>
          <a:solidFill>
            <a:srgbClr val="EEED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p:nvPr>
            <p:ph type="sldImg"/>
          </p:nvPr>
        </p:nvSpPr>
        <p:spPr>
          <a:xfrm>
            <a:off x="1143000" y="685800"/>
            <a:ext cx="4572000" cy="3429000"/>
          </a:xfrm>
          <a:prstGeom prst="rect">
            <a:avLst/>
          </a:prstGeom>
        </p:spPr>
        <p:txBody>
          <a:bodyPr/>
          <a:lstStyle/>
          <a:p>
            <a:pPr/>
          </a:p>
        </p:txBody>
      </p:sp>
      <p:sp>
        <p:nvSpPr>
          <p:cNvPr id="193" name="Shape 19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Trebuchet MS"/>
      </a:defRPr>
    </a:lvl1pPr>
    <a:lvl2pPr indent="228600" defTabSz="457200" latinLnBrk="0">
      <a:defRPr sz="1200">
        <a:latin typeface="+mn-lt"/>
        <a:ea typeface="+mn-ea"/>
        <a:cs typeface="+mn-cs"/>
        <a:sym typeface="Trebuchet MS"/>
      </a:defRPr>
    </a:lvl2pPr>
    <a:lvl3pPr indent="457200" defTabSz="457200" latinLnBrk="0">
      <a:defRPr sz="1200">
        <a:latin typeface="+mn-lt"/>
        <a:ea typeface="+mn-ea"/>
        <a:cs typeface="+mn-cs"/>
        <a:sym typeface="Trebuchet MS"/>
      </a:defRPr>
    </a:lvl3pPr>
    <a:lvl4pPr indent="685800" defTabSz="457200" latinLnBrk="0">
      <a:defRPr sz="1200">
        <a:latin typeface="+mn-lt"/>
        <a:ea typeface="+mn-ea"/>
        <a:cs typeface="+mn-cs"/>
        <a:sym typeface="Trebuchet MS"/>
      </a:defRPr>
    </a:lvl4pPr>
    <a:lvl5pPr indent="914400" defTabSz="457200" latinLnBrk="0">
      <a:defRPr sz="1200">
        <a:latin typeface="+mn-lt"/>
        <a:ea typeface="+mn-ea"/>
        <a:cs typeface="+mn-cs"/>
        <a:sym typeface="Trebuchet MS"/>
      </a:defRPr>
    </a:lvl5pPr>
    <a:lvl6pPr indent="1143000" defTabSz="457200" latinLnBrk="0">
      <a:defRPr sz="1200">
        <a:latin typeface="+mn-lt"/>
        <a:ea typeface="+mn-ea"/>
        <a:cs typeface="+mn-cs"/>
        <a:sym typeface="Trebuchet MS"/>
      </a:defRPr>
    </a:lvl6pPr>
    <a:lvl7pPr indent="1371600" defTabSz="457200" latinLnBrk="0">
      <a:defRPr sz="1200">
        <a:latin typeface="+mn-lt"/>
        <a:ea typeface="+mn-ea"/>
        <a:cs typeface="+mn-cs"/>
        <a:sym typeface="Trebuchet MS"/>
      </a:defRPr>
    </a:lvl7pPr>
    <a:lvl8pPr indent="1600200" defTabSz="457200" latinLnBrk="0">
      <a:defRPr sz="1200">
        <a:latin typeface="+mn-lt"/>
        <a:ea typeface="+mn-ea"/>
        <a:cs typeface="+mn-cs"/>
        <a:sym typeface="Trebuchet MS"/>
      </a:defRPr>
    </a:lvl8pPr>
    <a:lvl9pPr indent="1828800" defTabSz="457200" latinLnBrk="0">
      <a:defRPr sz="1200">
        <a:latin typeface="+mn-lt"/>
        <a:ea typeface="+mn-ea"/>
        <a:cs typeface="+mn-cs"/>
        <a:sym typeface="Trebuchet MS"/>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Slide">
    <p:spTree>
      <p:nvGrpSpPr>
        <p:cNvPr id="1" name=""/>
        <p:cNvGrpSpPr/>
        <p:nvPr/>
      </p:nvGrpSpPr>
      <p:grpSpPr>
        <a:xfrm>
          <a:off x="0" y="0"/>
          <a:ext cx="0" cy="0"/>
          <a:chOff x="0" y="0"/>
          <a:chExt cx="0" cy="0"/>
        </a:xfrm>
      </p:grpSpPr>
      <p:grpSp>
        <p:nvGrpSpPr>
          <p:cNvPr id="32" name="Group 32"/>
          <p:cNvGrpSpPr/>
          <p:nvPr/>
        </p:nvGrpSpPr>
        <p:grpSpPr>
          <a:xfrm>
            <a:off x="-1" y="-8468"/>
            <a:ext cx="12192002" cy="6866469"/>
            <a:chOff x="0" y="0"/>
            <a:chExt cx="12192000" cy="6866467"/>
          </a:xfrm>
        </p:grpSpPr>
        <p:sp>
          <p:nvSpPr>
            <p:cNvPr id="22" name="Shape 22"/>
            <p:cNvSpPr/>
            <p:nvPr/>
          </p:nvSpPr>
          <p:spPr>
            <a:xfrm>
              <a:off x="9371012" y="8466"/>
              <a:ext cx="1219201" cy="6858002"/>
            </a:xfrm>
            <a:prstGeom prst="line">
              <a:avLst/>
            </a:prstGeom>
            <a:noFill/>
            <a:ln w="9525" cap="rnd">
              <a:solidFill>
                <a:srgbClr val="BFBFBF"/>
              </a:solidFill>
              <a:prstDash val="solid"/>
              <a:round/>
            </a:ln>
            <a:effectLst/>
          </p:spPr>
          <p:txBody>
            <a:bodyPr wrap="square" lIns="45719" tIns="45719" rIns="45719" bIns="45719" numCol="1" anchor="t">
              <a:noAutofit/>
            </a:bodyPr>
            <a:lstStyle/>
            <a:p>
              <a:pPr/>
            </a:p>
          </p:txBody>
        </p:sp>
        <p:sp>
          <p:nvSpPr>
            <p:cNvPr id="23" name="Shape 23"/>
            <p:cNvSpPr/>
            <p:nvPr/>
          </p:nvSpPr>
          <p:spPr>
            <a:xfrm flipH="1">
              <a:off x="7425267" y="3689879"/>
              <a:ext cx="4763559" cy="3176588"/>
            </a:xfrm>
            <a:prstGeom prst="line">
              <a:avLst/>
            </a:prstGeom>
            <a:noFill/>
            <a:ln w="9525" cap="rnd">
              <a:solidFill>
                <a:srgbClr val="D9D9D9"/>
              </a:solidFill>
              <a:prstDash val="solid"/>
              <a:round/>
            </a:ln>
            <a:effectLst/>
          </p:spPr>
          <p:txBody>
            <a:bodyPr wrap="square" lIns="45719" tIns="45719" rIns="45719" bIns="45719" numCol="1" anchor="t">
              <a:noAutofit/>
            </a:bodyPr>
            <a:lstStyle/>
            <a:p>
              <a:pPr/>
            </a:p>
          </p:txBody>
        </p:sp>
        <p:sp>
          <p:nvSpPr>
            <p:cNvPr id="24" name="Shape 24"/>
            <p:cNvSpPr/>
            <p:nvPr/>
          </p:nvSpPr>
          <p:spPr>
            <a:xfrm>
              <a:off x="9181476" y="0"/>
              <a:ext cx="300735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chemeClr val="accent1">
                <a:alpha val="30000"/>
              </a:schemeClr>
            </a:solidFill>
            <a:ln w="12700" cap="flat">
              <a:noFill/>
              <a:miter lim="400000"/>
            </a:ln>
            <a:effectLst/>
          </p:spPr>
          <p:txBody>
            <a:bodyPr wrap="square" lIns="45719" tIns="45719" rIns="45719" bIns="45719" numCol="1" anchor="t">
              <a:noAutofit/>
            </a:bodyPr>
            <a:lstStyle/>
            <a:p>
              <a:pPr/>
            </a:p>
          </p:txBody>
        </p:sp>
        <p:sp>
          <p:nvSpPr>
            <p:cNvPr id="25" name="Shap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chemeClr val="accent1">
                <a:alpha val="20000"/>
              </a:schemeClr>
            </a:solidFill>
            <a:ln w="12700" cap="flat">
              <a:noFill/>
              <a:miter lim="400000"/>
            </a:ln>
            <a:effectLst/>
          </p:spPr>
          <p:txBody>
            <a:bodyPr wrap="square" lIns="45719" tIns="45719" rIns="45719" bIns="45719" numCol="1" anchor="t">
              <a:noAutofit/>
            </a:bodyPr>
            <a:lstStyle/>
            <a:p>
              <a:pPr/>
            </a:p>
          </p:txBody>
        </p:sp>
        <p:sp>
          <p:nvSpPr>
            <p:cNvPr id="26" name="Shape 26"/>
            <p:cNvSpPr/>
            <p:nvPr/>
          </p:nvSpPr>
          <p:spPr>
            <a:xfrm>
              <a:off x="8932333" y="3056466"/>
              <a:ext cx="3259668" cy="3810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chemeClr val="accent2">
                <a:alpha val="72000"/>
              </a:schemeClr>
            </a:solidFill>
            <a:ln w="12700" cap="flat">
              <a:noFill/>
              <a:miter lim="400000"/>
            </a:ln>
            <a:effectLst/>
          </p:spPr>
          <p:txBody>
            <a:bodyPr wrap="square" lIns="45719" tIns="45719" rIns="45719" bIns="45719" numCol="1" anchor="t">
              <a:noAutofit/>
            </a:bodyPr>
            <a:lstStyle/>
            <a:p>
              <a:pPr/>
            </a:p>
          </p:txBody>
        </p:sp>
        <p:sp>
          <p:nvSpPr>
            <p:cNvPr id="27" name="Shap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45719" tIns="45719" rIns="45719" bIns="45719" numCol="1" anchor="t">
              <a:noAutofit/>
            </a:bodyPr>
            <a:lstStyle/>
            <a:p>
              <a:pPr/>
            </a:p>
          </p:txBody>
        </p:sp>
        <p:sp>
          <p:nvSpPr>
            <p:cNvPr id="28" name="Shap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45719" tIns="45719" rIns="45719" bIns="45719" numCol="1" anchor="t">
              <a:noAutofit/>
            </a:bodyPr>
            <a:lstStyle/>
            <a:p>
              <a:pPr/>
            </a:p>
          </p:txBody>
        </p:sp>
        <p:sp>
          <p:nvSpPr>
            <p:cNvPr id="29" name="Shap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chemeClr val="accent1">
                <a:alpha val="64999"/>
              </a:schemeClr>
            </a:solidFill>
            <a:ln w="12700" cap="flat">
              <a:noFill/>
              <a:miter lim="400000"/>
            </a:ln>
            <a:effectLst/>
          </p:spPr>
          <p:txBody>
            <a:bodyPr wrap="square" lIns="45719" tIns="45719" rIns="45719" bIns="45719" numCol="1" anchor="t">
              <a:noAutofit/>
            </a:bodyPr>
            <a:lstStyle/>
            <a:p>
              <a:pPr/>
            </a:p>
          </p:txBody>
        </p:sp>
        <p:sp>
          <p:nvSpPr>
            <p:cNvPr id="30" name="Shape 30"/>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chemeClr val="accent1">
                <a:alpha val="80000"/>
              </a:schemeClr>
            </a:solidFill>
            <a:ln w="12700" cap="flat">
              <a:noFill/>
              <a:miter lim="400000"/>
            </a:ln>
            <a:effectLst/>
          </p:spPr>
          <p:txBody>
            <a:bodyPr wrap="square" lIns="45719" tIns="45719" rIns="45719" bIns="45719" numCol="1" anchor="t">
              <a:noAutofit/>
            </a:bodyPr>
            <a:lstStyle/>
            <a:p>
              <a:pPr/>
            </a:p>
          </p:txBody>
        </p:sp>
        <p:sp>
          <p:nvSpPr>
            <p:cNvPr id="31" name="Shape 31"/>
            <p:cNvSpPr/>
            <p:nvPr/>
          </p:nvSpPr>
          <p:spPr>
            <a:xfrm rot="10800000">
              <a:off x="-1" y="8467"/>
              <a:ext cx="842597" cy="5666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chemeClr val="accent1">
                <a:alpha val="85000"/>
              </a:schemeClr>
            </a:solidFill>
            <a:ln w="12700" cap="flat">
              <a:noFill/>
              <a:miter lim="400000"/>
            </a:ln>
            <a:effectLst/>
          </p:spPr>
          <p:txBody>
            <a:bodyPr wrap="square" lIns="45719" tIns="45719" rIns="45719" bIns="45719" numCol="1" anchor="t">
              <a:noAutofit/>
            </a:bodyPr>
            <a:lstStyle/>
            <a:p>
              <a:pPr/>
            </a:p>
          </p:txBody>
        </p:sp>
      </p:grpSp>
      <p:sp>
        <p:nvSpPr>
          <p:cNvPr id="33" name="Shape 33"/>
          <p:cNvSpPr/>
          <p:nvPr>
            <p:ph type="title"/>
          </p:nvPr>
        </p:nvSpPr>
        <p:spPr>
          <a:xfrm>
            <a:off x="1507067" y="2404534"/>
            <a:ext cx="7766937" cy="1646303"/>
          </a:xfrm>
          <a:prstGeom prst="rect">
            <a:avLst/>
          </a:prstGeom>
          <a:extLst>
            <a:ext uri="{C572A759-6A51-4108-AA02-DFA0A04FC94B}">
              <ma14:wrappingTextBoxFlag xmlns:ma14="http://schemas.microsoft.com/office/mac/drawingml/2011/main" val="1"/>
            </a:ext>
          </a:extLst>
        </p:spPr>
        <p:txBody>
          <a:bodyPr anchor="b"/>
          <a:lstStyle>
            <a:lvl1pPr algn="r">
              <a:defRPr sz="5400"/>
            </a:lvl1pPr>
          </a:lstStyle>
          <a:p>
            <a:pPr/>
            <a:r>
              <a:t>Click to edit Master title style</a:t>
            </a:r>
          </a:p>
        </p:txBody>
      </p:sp>
      <p:sp>
        <p:nvSpPr>
          <p:cNvPr id="34" name="Shape 34"/>
          <p:cNvSpPr/>
          <p:nvPr>
            <p:ph type="body" sz="quarter" idx="1"/>
          </p:nvPr>
        </p:nvSpPr>
        <p:spPr>
          <a:xfrm>
            <a:off x="1507067" y="4050832"/>
            <a:ext cx="7766937" cy="1096901"/>
          </a:xfrm>
          <a:prstGeom prst="rect">
            <a:avLst/>
          </a:prstGeom>
          <a:extLst>
            <a:ext uri="{C572A759-6A51-4108-AA02-DFA0A04FC94B}">
              <ma14:wrappingTextBoxFlag xmlns:ma14="http://schemas.microsoft.com/office/mac/drawingml/2011/main" val="1"/>
            </a:ext>
          </a:extLst>
        </p:spPr>
        <p:txBody>
          <a:bodyPr/>
          <a:lstStyle>
            <a:lvl1pPr marL="0" indent="0" algn="r">
              <a:buClrTx/>
              <a:buSzTx/>
              <a:buFontTx/>
              <a:buNone/>
              <a:defRPr>
                <a:solidFill>
                  <a:srgbClr val="808080"/>
                </a:solidFill>
              </a:defRPr>
            </a:lvl1pPr>
          </a:lstStyle>
          <a:p>
            <a:pPr/>
            <a:r>
              <a:t>Click to edit Master subtitle style</a:t>
            </a:r>
          </a:p>
        </p:txBody>
      </p:sp>
      <p:sp>
        <p:nvSpPr>
          <p:cNvPr id="35" name="Shape 3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113" name="Shape 113"/>
          <p:cNvSpPr/>
          <p:nvPr>
            <p:ph type="title"/>
          </p:nvPr>
        </p:nvSpPr>
        <p:spPr>
          <a:xfrm>
            <a:off x="677333" y="4800600"/>
            <a:ext cx="8596668" cy="566738"/>
          </a:xfrm>
          <a:prstGeom prst="rect">
            <a:avLst/>
          </a:prstGeom>
          <a:extLst>
            <a:ext uri="{C572A759-6A51-4108-AA02-DFA0A04FC94B}">
              <ma14:wrappingTextBoxFlag xmlns:ma14="http://schemas.microsoft.com/office/mac/drawingml/2011/main" val="1"/>
            </a:ext>
          </a:extLst>
        </p:spPr>
        <p:txBody>
          <a:bodyPr anchor="b"/>
          <a:lstStyle>
            <a:lvl1pPr>
              <a:defRPr sz="2400"/>
            </a:lvl1pPr>
          </a:lstStyle>
          <a:p>
            <a:pPr/>
            <a:r>
              <a:t>Click to edit Master title style</a:t>
            </a:r>
          </a:p>
        </p:txBody>
      </p:sp>
      <p:sp>
        <p:nvSpPr>
          <p:cNvPr id="114" name="Shape 114"/>
          <p:cNvSpPr/>
          <p:nvPr>
            <p:ph type="pic" sz="half" idx="13"/>
          </p:nvPr>
        </p:nvSpPr>
        <p:spPr>
          <a:xfrm>
            <a:off x="677333" y="609600"/>
            <a:ext cx="8596670" cy="3845718"/>
          </a:xfrm>
          <a:prstGeom prst="rect">
            <a:avLst/>
          </a:prstGeom>
        </p:spPr>
        <p:txBody>
          <a:bodyPr lIns="91439" rIns="91439">
            <a:noAutofit/>
          </a:bodyPr>
          <a:lstStyle/>
          <a:p>
            <a:pPr/>
          </a:p>
        </p:txBody>
      </p:sp>
      <p:sp>
        <p:nvSpPr>
          <p:cNvPr id="115" name="Shape 115"/>
          <p:cNvSpPr/>
          <p:nvPr>
            <p:ph type="body" sz="quarter" idx="1"/>
          </p:nvPr>
        </p:nvSpPr>
        <p:spPr>
          <a:xfrm>
            <a:off x="677333" y="5367337"/>
            <a:ext cx="8596668" cy="674025"/>
          </a:xfrm>
          <a:prstGeom prst="rect">
            <a:avLst/>
          </a:prstGeom>
          <a:extLst>
            <a:ext uri="{C572A759-6A51-4108-AA02-DFA0A04FC94B}">
              <ma14:wrappingTextBoxFlag xmlns:ma14="http://schemas.microsoft.com/office/mac/drawingml/2011/main" val="1"/>
            </a:ext>
          </a:extLst>
        </p:spPr>
        <p:txBody>
          <a:bodyPr/>
          <a:lstStyle>
            <a:lvl1pPr marL="0" indent="0">
              <a:buClrTx/>
              <a:buSzTx/>
              <a:buFontTx/>
              <a:buNone/>
              <a:defRPr sz="1200"/>
            </a:lvl1pPr>
          </a:lstStyle>
          <a:p>
            <a:pPr/>
            <a:r>
              <a:t>Edit Master text styles</a:t>
            </a:r>
          </a:p>
        </p:txBody>
      </p:sp>
      <p:sp>
        <p:nvSpPr>
          <p:cNvPr id="116" name="Shape 11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nd Caption">
    <p:spTree>
      <p:nvGrpSpPr>
        <p:cNvPr id="1" name=""/>
        <p:cNvGrpSpPr/>
        <p:nvPr/>
      </p:nvGrpSpPr>
      <p:grpSpPr>
        <a:xfrm>
          <a:off x="0" y="0"/>
          <a:ext cx="0" cy="0"/>
          <a:chOff x="0" y="0"/>
          <a:chExt cx="0" cy="0"/>
        </a:xfrm>
      </p:grpSpPr>
      <p:sp>
        <p:nvSpPr>
          <p:cNvPr id="123" name="Shape 123"/>
          <p:cNvSpPr/>
          <p:nvPr>
            <p:ph type="title"/>
          </p:nvPr>
        </p:nvSpPr>
        <p:spPr>
          <a:xfrm>
            <a:off x="677335" y="609600"/>
            <a:ext cx="8596669" cy="3403600"/>
          </a:xfrm>
          <a:prstGeom prst="rect">
            <a:avLst/>
          </a:prstGeom>
          <a:extLst>
            <a:ext uri="{C572A759-6A51-4108-AA02-DFA0A04FC94B}">
              <ma14:wrappingTextBoxFlag xmlns:ma14="http://schemas.microsoft.com/office/mac/drawingml/2011/main" val="1"/>
            </a:ext>
          </a:extLst>
        </p:spPr>
        <p:txBody>
          <a:bodyPr anchor="ctr"/>
          <a:lstStyle>
            <a:lvl1pPr>
              <a:defRPr sz="4400"/>
            </a:lvl1pPr>
          </a:lstStyle>
          <a:p>
            <a:pPr/>
            <a:r>
              <a:t>Click to edit Master title style</a:t>
            </a:r>
          </a:p>
        </p:txBody>
      </p:sp>
      <p:sp>
        <p:nvSpPr>
          <p:cNvPr id="124" name="Shape 124"/>
          <p:cNvSpPr/>
          <p:nvPr>
            <p:ph type="body" sz="quarter" idx="1"/>
          </p:nvPr>
        </p:nvSpPr>
        <p:spPr>
          <a:xfrm>
            <a:off x="677335" y="4470400"/>
            <a:ext cx="8596669" cy="1570962"/>
          </a:xfrm>
          <a:prstGeom prst="rect">
            <a:avLst/>
          </a:prstGeom>
          <a:extLst>
            <a:ext uri="{C572A759-6A51-4108-AA02-DFA0A04FC94B}">
              <ma14:wrappingTextBoxFlag xmlns:ma14="http://schemas.microsoft.com/office/mac/drawingml/2011/main" val="1"/>
            </a:ext>
          </a:extLst>
        </p:spPr>
        <p:txBody>
          <a:bodyPr anchor="ctr"/>
          <a:lstStyle>
            <a:lvl1pPr marL="0" indent="0">
              <a:buClrTx/>
              <a:buSzTx/>
              <a:buFontTx/>
              <a:buNone/>
            </a:lvl1pPr>
          </a:lstStyle>
          <a:p>
            <a:pPr/>
            <a:r>
              <a:t>Edit Master text styles</a:t>
            </a:r>
          </a:p>
        </p:txBody>
      </p:sp>
      <p:sp>
        <p:nvSpPr>
          <p:cNvPr id="125" name="Shape 1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with Caption">
    <p:spTree>
      <p:nvGrpSpPr>
        <p:cNvPr id="1" name=""/>
        <p:cNvGrpSpPr/>
        <p:nvPr/>
      </p:nvGrpSpPr>
      <p:grpSpPr>
        <a:xfrm>
          <a:off x="0" y="0"/>
          <a:ext cx="0" cy="0"/>
          <a:chOff x="0" y="0"/>
          <a:chExt cx="0" cy="0"/>
        </a:xfrm>
      </p:grpSpPr>
      <p:sp>
        <p:nvSpPr>
          <p:cNvPr id="132" name="Shape 132"/>
          <p:cNvSpPr/>
          <p:nvPr>
            <p:ph type="title"/>
          </p:nvPr>
        </p:nvSpPr>
        <p:spPr>
          <a:xfrm>
            <a:off x="931334" y="609600"/>
            <a:ext cx="8094134" cy="3022600"/>
          </a:xfrm>
          <a:prstGeom prst="rect">
            <a:avLst/>
          </a:prstGeom>
          <a:extLst>
            <a:ext uri="{C572A759-6A51-4108-AA02-DFA0A04FC94B}">
              <ma14:wrappingTextBoxFlag xmlns:ma14="http://schemas.microsoft.com/office/mac/drawingml/2011/main" val="1"/>
            </a:ext>
          </a:extLst>
        </p:spPr>
        <p:txBody>
          <a:bodyPr anchor="ctr"/>
          <a:lstStyle>
            <a:lvl1pPr>
              <a:defRPr sz="4400"/>
            </a:lvl1pPr>
          </a:lstStyle>
          <a:p>
            <a:pPr/>
            <a:r>
              <a:t>Click to edit Master title style</a:t>
            </a:r>
          </a:p>
        </p:txBody>
      </p:sp>
      <p:sp>
        <p:nvSpPr>
          <p:cNvPr id="133" name="Shape 133"/>
          <p:cNvSpPr/>
          <p:nvPr>
            <p:ph type="body" sz="quarter" idx="1"/>
          </p:nvPr>
        </p:nvSpPr>
        <p:spPr>
          <a:xfrm>
            <a:off x="1366138" y="3632200"/>
            <a:ext cx="7224526" cy="381000"/>
          </a:xfrm>
          <a:prstGeom prst="rect">
            <a:avLst/>
          </a:prstGeom>
          <a:extLst>
            <a:ext uri="{C572A759-6A51-4108-AA02-DFA0A04FC94B}">
              <ma14:wrappingTextBoxFlag xmlns:ma14="http://schemas.microsoft.com/office/mac/drawingml/2011/main" val="1"/>
            </a:ext>
          </a:extLst>
        </p:spPr>
        <p:txBody>
          <a:bodyPr anchor="ctr"/>
          <a:lstStyle>
            <a:lvl1pPr marL="0" indent="0">
              <a:buClrTx/>
              <a:buSzTx/>
              <a:buFontTx/>
              <a:buNone/>
              <a:defRPr sz="1600">
                <a:solidFill>
                  <a:srgbClr val="808080"/>
                </a:solidFill>
              </a:defRPr>
            </a:lvl1pPr>
          </a:lstStyle>
          <a:p>
            <a:pPr/>
            <a:r>
              <a:t>Edit Master text styles</a:t>
            </a:r>
          </a:p>
        </p:txBody>
      </p:sp>
      <p:sp>
        <p:nvSpPr>
          <p:cNvPr id="134" name="Shape 134"/>
          <p:cNvSpPr/>
          <p:nvPr>
            <p:ph type="body" sz="quarter" idx="13"/>
          </p:nvPr>
        </p:nvSpPr>
        <p:spPr>
          <a:xfrm>
            <a:off x="677334" y="4470399"/>
            <a:ext cx="8596670" cy="1570964"/>
          </a:xfrm>
          <a:prstGeom prst="rect">
            <a:avLst/>
          </a:prstGeom>
        </p:spPr>
        <p:txBody>
          <a:bodyPr anchor="ctr"/>
          <a:lstStyle/>
          <a:p>
            <a:pPr marL="0" indent="0">
              <a:buClrTx/>
              <a:buSzTx/>
              <a:buFontTx/>
              <a:buNone/>
            </a:pPr>
          </a:p>
        </p:txBody>
      </p:sp>
      <p:sp>
        <p:nvSpPr>
          <p:cNvPr id="135" name="Shape 135"/>
          <p:cNvSpPr/>
          <p:nvPr/>
        </p:nvSpPr>
        <p:spPr>
          <a:xfrm>
            <a:off x="541869" y="469465"/>
            <a:ext cx="609601" cy="1226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solidFill>
                  <a:srgbClr val="C0E474"/>
                </a:solidFill>
                <a:latin typeface="Arial"/>
                <a:ea typeface="Arial"/>
                <a:cs typeface="Arial"/>
                <a:sym typeface="Arial"/>
              </a:defRPr>
            </a:lvl1pPr>
          </a:lstStyle>
          <a:p>
            <a:pPr/>
            <a:r>
              <a:t>“</a:t>
            </a:r>
          </a:p>
        </p:txBody>
      </p:sp>
      <p:sp>
        <p:nvSpPr>
          <p:cNvPr id="136" name="Shape 136"/>
          <p:cNvSpPr/>
          <p:nvPr/>
        </p:nvSpPr>
        <p:spPr>
          <a:xfrm>
            <a:off x="8893010" y="2565643"/>
            <a:ext cx="609601" cy="1226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solidFill>
                  <a:srgbClr val="C0E474"/>
                </a:solidFill>
                <a:latin typeface="Arial"/>
                <a:ea typeface="Arial"/>
                <a:cs typeface="Arial"/>
                <a:sym typeface="Arial"/>
              </a:defRPr>
            </a:lvl1pPr>
          </a:lstStyle>
          <a:p>
            <a:pPr/>
            <a:r>
              <a:t>”</a:t>
            </a:r>
          </a:p>
        </p:txBody>
      </p:sp>
      <p:sp>
        <p:nvSpPr>
          <p:cNvPr id="137" name="Shape 13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Name Card">
    <p:spTree>
      <p:nvGrpSpPr>
        <p:cNvPr id="1" name=""/>
        <p:cNvGrpSpPr/>
        <p:nvPr/>
      </p:nvGrpSpPr>
      <p:grpSpPr>
        <a:xfrm>
          <a:off x="0" y="0"/>
          <a:ext cx="0" cy="0"/>
          <a:chOff x="0" y="0"/>
          <a:chExt cx="0" cy="0"/>
        </a:xfrm>
      </p:grpSpPr>
      <p:sp>
        <p:nvSpPr>
          <p:cNvPr id="144" name="Shape 144"/>
          <p:cNvSpPr/>
          <p:nvPr>
            <p:ph type="title"/>
          </p:nvPr>
        </p:nvSpPr>
        <p:spPr>
          <a:xfrm>
            <a:off x="677335" y="1931988"/>
            <a:ext cx="8596669" cy="2595461"/>
          </a:xfrm>
          <a:prstGeom prst="rect">
            <a:avLst/>
          </a:prstGeom>
          <a:extLst>
            <a:ext uri="{C572A759-6A51-4108-AA02-DFA0A04FC94B}">
              <ma14:wrappingTextBoxFlag xmlns:ma14="http://schemas.microsoft.com/office/mac/drawingml/2011/main" val="1"/>
            </a:ext>
          </a:extLst>
        </p:spPr>
        <p:txBody>
          <a:bodyPr anchor="b"/>
          <a:lstStyle>
            <a:lvl1pPr>
              <a:defRPr sz="4400"/>
            </a:lvl1pPr>
          </a:lstStyle>
          <a:p>
            <a:pPr/>
            <a:r>
              <a:t>Click to edit Master title style</a:t>
            </a:r>
          </a:p>
        </p:txBody>
      </p:sp>
      <p:sp>
        <p:nvSpPr>
          <p:cNvPr id="145" name="Shape 145"/>
          <p:cNvSpPr/>
          <p:nvPr>
            <p:ph type="body" sz="quarter" idx="1"/>
          </p:nvPr>
        </p:nvSpPr>
        <p:spPr>
          <a:xfrm>
            <a:off x="677335" y="4527448"/>
            <a:ext cx="8596669" cy="1513915"/>
          </a:xfrm>
          <a:prstGeom prst="rect">
            <a:avLst/>
          </a:prstGeom>
          <a:extLst>
            <a:ext uri="{C572A759-6A51-4108-AA02-DFA0A04FC94B}">
              <ma14:wrappingTextBoxFlag xmlns:ma14="http://schemas.microsoft.com/office/mac/drawingml/2011/main" val="1"/>
            </a:ext>
          </a:extLst>
        </p:spPr>
        <p:txBody>
          <a:bodyPr/>
          <a:lstStyle>
            <a:lvl1pPr marL="0" indent="0">
              <a:buClrTx/>
              <a:buSzTx/>
              <a:buFontTx/>
              <a:buNone/>
            </a:lvl1pPr>
          </a:lstStyle>
          <a:p>
            <a:pPr/>
            <a:r>
              <a:t>Edit Master text styles</a:t>
            </a:r>
          </a:p>
        </p:txBody>
      </p:sp>
      <p:sp>
        <p:nvSpPr>
          <p:cNvPr id="146" name="Shape 14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Quote Name Card">
    <p:spTree>
      <p:nvGrpSpPr>
        <p:cNvPr id="1" name=""/>
        <p:cNvGrpSpPr/>
        <p:nvPr/>
      </p:nvGrpSpPr>
      <p:grpSpPr>
        <a:xfrm>
          <a:off x="0" y="0"/>
          <a:ext cx="0" cy="0"/>
          <a:chOff x="0" y="0"/>
          <a:chExt cx="0" cy="0"/>
        </a:xfrm>
      </p:grpSpPr>
      <p:sp>
        <p:nvSpPr>
          <p:cNvPr id="153" name="Shape 153"/>
          <p:cNvSpPr/>
          <p:nvPr>
            <p:ph type="title"/>
          </p:nvPr>
        </p:nvSpPr>
        <p:spPr>
          <a:xfrm>
            <a:off x="931334" y="609600"/>
            <a:ext cx="8094134" cy="3022600"/>
          </a:xfrm>
          <a:prstGeom prst="rect">
            <a:avLst/>
          </a:prstGeom>
          <a:extLst>
            <a:ext uri="{C572A759-6A51-4108-AA02-DFA0A04FC94B}">
              <ma14:wrappingTextBoxFlag xmlns:ma14="http://schemas.microsoft.com/office/mac/drawingml/2011/main" val="1"/>
            </a:ext>
          </a:extLst>
        </p:spPr>
        <p:txBody>
          <a:bodyPr anchor="ctr"/>
          <a:lstStyle>
            <a:lvl1pPr>
              <a:defRPr sz="4400"/>
            </a:lvl1pPr>
          </a:lstStyle>
          <a:p>
            <a:pPr/>
            <a:r>
              <a:t>Click to edit Master title style</a:t>
            </a:r>
          </a:p>
        </p:txBody>
      </p:sp>
      <p:sp>
        <p:nvSpPr>
          <p:cNvPr id="154" name="Shape 154"/>
          <p:cNvSpPr/>
          <p:nvPr>
            <p:ph type="body" sz="quarter" idx="1"/>
          </p:nvPr>
        </p:nvSpPr>
        <p:spPr>
          <a:xfrm>
            <a:off x="677332" y="4013200"/>
            <a:ext cx="8596670" cy="514249"/>
          </a:xfrm>
          <a:prstGeom prst="rect">
            <a:avLst/>
          </a:prstGeom>
          <a:extLst>
            <a:ext uri="{C572A759-6A51-4108-AA02-DFA0A04FC94B}">
              <ma14:wrappingTextBoxFlag xmlns:ma14="http://schemas.microsoft.com/office/mac/drawingml/2011/main" val="1"/>
            </a:ext>
          </a:extLst>
        </p:spPr>
        <p:txBody>
          <a:bodyPr anchor="b"/>
          <a:lstStyle>
            <a:lvl1pPr marL="0" indent="0">
              <a:buClrTx/>
              <a:buSzTx/>
              <a:buFontTx/>
              <a:buNone/>
              <a:defRPr sz="2400"/>
            </a:lvl1pPr>
          </a:lstStyle>
          <a:p>
            <a:pPr/>
            <a:r>
              <a:t>Edit Master text styles</a:t>
            </a:r>
          </a:p>
        </p:txBody>
      </p:sp>
      <p:sp>
        <p:nvSpPr>
          <p:cNvPr id="155" name="Shape 155"/>
          <p:cNvSpPr/>
          <p:nvPr>
            <p:ph type="body" sz="quarter" idx="13"/>
          </p:nvPr>
        </p:nvSpPr>
        <p:spPr>
          <a:xfrm>
            <a:off x="677334" y="4527448"/>
            <a:ext cx="8596670" cy="1513915"/>
          </a:xfrm>
          <a:prstGeom prst="rect">
            <a:avLst/>
          </a:prstGeom>
        </p:spPr>
        <p:txBody>
          <a:bodyPr/>
          <a:lstStyle/>
          <a:p>
            <a:pPr marL="0" indent="0">
              <a:buClrTx/>
              <a:buSzTx/>
              <a:buFontTx/>
              <a:buNone/>
              <a:defRPr>
                <a:solidFill>
                  <a:srgbClr val="808080"/>
                </a:solidFill>
              </a:defRPr>
            </a:pPr>
          </a:p>
        </p:txBody>
      </p:sp>
      <p:sp>
        <p:nvSpPr>
          <p:cNvPr id="156" name="Shape 156"/>
          <p:cNvSpPr/>
          <p:nvPr/>
        </p:nvSpPr>
        <p:spPr>
          <a:xfrm>
            <a:off x="541869" y="469465"/>
            <a:ext cx="609601" cy="1226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solidFill>
                  <a:srgbClr val="C0E474"/>
                </a:solidFill>
                <a:latin typeface="Arial"/>
                <a:ea typeface="Arial"/>
                <a:cs typeface="Arial"/>
                <a:sym typeface="Arial"/>
              </a:defRPr>
            </a:lvl1pPr>
          </a:lstStyle>
          <a:p>
            <a:pPr/>
            <a:r>
              <a:t>“</a:t>
            </a:r>
          </a:p>
        </p:txBody>
      </p:sp>
      <p:sp>
        <p:nvSpPr>
          <p:cNvPr id="157" name="Shape 157"/>
          <p:cNvSpPr/>
          <p:nvPr/>
        </p:nvSpPr>
        <p:spPr>
          <a:xfrm>
            <a:off x="8893010" y="2565643"/>
            <a:ext cx="609601" cy="1226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solidFill>
                  <a:srgbClr val="C0E474"/>
                </a:solidFill>
                <a:latin typeface="Arial"/>
                <a:ea typeface="Arial"/>
                <a:cs typeface="Arial"/>
                <a:sym typeface="Arial"/>
              </a:defRPr>
            </a:lvl1pPr>
          </a:lstStyle>
          <a:p>
            <a:pPr/>
            <a:r>
              <a:t>”</a:t>
            </a:r>
          </a:p>
        </p:txBody>
      </p:sp>
      <p:sp>
        <p:nvSpPr>
          <p:cNvPr id="158" name="Shape 1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rue or False">
    <p:spTree>
      <p:nvGrpSpPr>
        <p:cNvPr id="1" name=""/>
        <p:cNvGrpSpPr/>
        <p:nvPr/>
      </p:nvGrpSpPr>
      <p:grpSpPr>
        <a:xfrm>
          <a:off x="0" y="0"/>
          <a:ext cx="0" cy="0"/>
          <a:chOff x="0" y="0"/>
          <a:chExt cx="0" cy="0"/>
        </a:xfrm>
      </p:grpSpPr>
      <p:sp>
        <p:nvSpPr>
          <p:cNvPr id="165" name="Shape 165"/>
          <p:cNvSpPr/>
          <p:nvPr>
            <p:ph type="title"/>
          </p:nvPr>
        </p:nvSpPr>
        <p:spPr>
          <a:xfrm>
            <a:off x="685798" y="609600"/>
            <a:ext cx="8588204" cy="3022600"/>
          </a:xfrm>
          <a:prstGeom prst="rect">
            <a:avLst/>
          </a:prstGeom>
          <a:extLst>
            <a:ext uri="{C572A759-6A51-4108-AA02-DFA0A04FC94B}">
              <ma14:wrappingTextBoxFlag xmlns:ma14="http://schemas.microsoft.com/office/mac/drawingml/2011/main" val="1"/>
            </a:ext>
          </a:extLst>
        </p:spPr>
        <p:txBody>
          <a:bodyPr anchor="ctr"/>
          <a:lstStyle>
            <a:lvl1pPr>
              <a:defRPr sz="4400"/>
            </a:lvl1pPr>
          </a:lstStyle>
          <a:p>
            <a:pPr/>
            <a:r>
              <a:t>Click to edit Master title style</a:t>
            </a:r>
          </a:p>
        </p:txBody>
      </p:sp>
      <p:sp>
        <p:nvSpPr>
          <p:cNvPr id="166" name="Shape 166"/>
          <p:cNvSpPr/>
          <p:nvPr>
            <p:ph type="body" sz="quarter" idx="1"/>
          </p:nvPr>
        </p:nvSpPr>
        <p:spPr>
          <a:xfrm>
            <a:off x="677332" y="4013200"/>
            <a:ext cx="8596670" cy="514249"/>
          </a:xfrm>
          <a:prstGeom prst="rect">
            <a:avLst/>
          </a:prstGeom>
          <a:extLst>
            <a:ext uri="{C572A759-6A51-4108-AA02-DFA0A04FC94B}">
              <ma14:wrappingTextBoxFlag xmlns:ma14="http://schemas.microsoft.com/office/mac/drawingml/2011/main" val="1"/>
            </a:ext>
          </a:extLst>
        </p:spPr>
        <p:txBody>
          <a:bodyPr anchor="b"/>
          <a:lstStyle>
            <a:lvl1pPr marL="0" indent="0">
              <a:buClrTx/>
              <a:buSzTx/>
              <a:buFontTx/>
              <a:buNone/>
              <a:defRPr sz="2400">
                <a:solidFill>
                  <a:schemeClr val="accent1"/>
                </a:solidFill>
              </a:defRPr>
            </a:lvl1pPr>
          </a:lstStyle>
          <a:p>
            <a:pPr/>
            <a:r>
              <a:t>Edit Master text styles</a:t>
            </a:r>
          </a:p>
        </p:txBody>
      </p:sp>
      <p:sp>
        <p:nvSpPr>
          <p:cNvPr id="167" name="Shape 167"/>
          <p:cNvSpPr/>
          <p:nvPr>
            <p:ph type="body" sz="quarter" idx="13"/>
          </p:nvPr>
        </p:nvSpPr>
        <p:spPr>
          <a:xfrm>
            <a:off x="677334" y="4527448"/>
            <a:ext cx="8596670" cy="1513915"/>
          </a:xfrm>
          <a:prstGeom prst="rect">
            <a:avLst/>
          </a:prstGeom>
        </p:spPr>
        <p:txBody>
          <a:bodyPr/>
          <a:lstStyle/>
          <a:p>
            <a:pPr marL="0" indent="0">
              <a:buClrTx/>
              <a:buSzTx/>
              <a:buFontTx/>
              <a:buNone/>
              <a:defRPr>
                <a:solidFill>
                  <a:srgbClr val="808080"/>
                </a:solidFill>
              </a:defRPr>
            </a:pPr>
          </a:p>
        </p:txBody>
      </p:sp>
      <p:sp>
        <p:nvSpPr>
          <p:cNvPr id="168" name="Shape 1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175" name="Shape 175"/>
          <p:cNvSpPr/>
          <p:nvPr>
            <p:ph type="title"/>
          </p:nvPr>
        </p:nvSpPr>
        <p:spPr>
          <a:xfrm>
            <a:off x="677333" y="609600"/>
            <a:ext cx="8596670" cy="1320800"/>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176" name="Shape 176"/>
          <p:cNvSpPr/>
          <p:nvPr>
            <p:ph type="body" sz="half" idx="1"/>
          </p:nvPr>
        </p:nvSpPr>
        <p:spPr>
          <a:xfrm>
            <a:off x="677333" y="2160589"/>
            <a:ext cx="8596670" cy="3880773"/>
          </a:xfrm>
          <a:prstGeom prst="rect">
            <a:avLst/>
          </a:prstGeom>
          <a:extLst>
            <a:ext uri="{C572A759-6A51-4108-AA02-DFA0A04FC94B}">
              <ma14:wrappingTextBoxFlag xmlns:ma14="http://schemas.microsoft.com/office/mac/drawingml/2011/main" val="1"/>
            </a:ext>
          </a:extLst>
        </p:spPr>
        <p:txBody>
          <a:bodyPr/>
          <a:lstStyle/>
          <a:p>
            <a:pPr/>
            <a:r>
              <a:t>Edit Master text styles</a:t>
            </a:r>
          </a:p>
          <a:p>
            <a:pPr lvl="1"/>
            <a:r>
              <a:t>Second level</a:t>
            </a:r>
          </a:p>
          <a:p>
            <a:pPr lvl="2"/>
            <a:r>
              <a:t>Third level</a:t>
            </a:r>
          </a:p>
          <a:p>
            <a:pPr lvl="3"/>
            <a:r>
              <a:t>Fourth level</a:t>
            </a:r>
          </a:p>
          <a:p>
            <a:pPr lvl="4"/>
            <a:r>
              <a:t>Fifth level</a:t>
            </a:r>
          </a:p>
        </p:txBody>
      </p:sp>
      <p:sp>
        <p:nvSpPr>
          <p:cNvPr id="177" name="Shape 17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84" name="Shape 184"/>
          <p:cNvSpPr/>
          <p:nvPr>
            <p:ph type="title"/>
          </p:nvPr>
        </p:nvSpPr>
        <p:spPr>
          <a:xfrm>
            <a:off x="7967673" y="609598"/>
            <a:ext cx="1304744" cy="5251453"/>
          </a:xfrm>
          <a:prstGeom prst="rect">
            <a:avLst/>
          </a:prstGeom>
          <a:extLst>
            <a:ext uri="{C572A759-6A51-4108-AA02-DFA0A04FC94B}">
              <ma14:wrappingTextBoxFlag xmlns:ma14="http://schemas.microsoft.com/office/mac/drawingml/2011/main" val="1"/>
            </a:ext>
          </a:extLst>
        </p:spPr>
        <p:txBody>
          <a:bodyPr anchor="ctr"/>
          <a:lstStyle/>
          <a:p>
            <a:pPr/>
            <a:r>
              <a:t>Click to edit Master title style</a:t>
            </a:r>
          </a:p>
        </p:txBody>
      </p:sp>
      <p:sp>
        <p:nvSpPr>
          <p:cNvPr id="185" name="Shape 185"/>
          <p:cNvSpPr/>
          <p:nvPr>
            <p:ph type="body" idx="1"/>
          </p:nvPr>
        </p:nvSpPr>
        <p:spPr>
          <a:xfrm>
            <a:off x="677335" y="609600"/>
            <a:ext cx="7060150" cy="5251450"/>
          </a:xfrm>
          <a:prstGeom prst="rect">
            <a:avLst/>
          </a:prstGeom>
          <a:extLst>
            <a:ext uri="{C572A759-6A51-4108-AA02-DFA0A04FC94B}">
              <ma14:wrappingTextBoxFlag xmlns:ma14="http://schemas.microsoft.com/office/mac/drawingml/2011/main" val="1"/>
            </a:ext>
          </a:extLst>
        </p:spPr>
        <p:txBody>
          <a:bodyPr/>
          <a:lstStyle/>
          <a:p>
            <a:pPr/>
            <a:r>
              <a:t>Edit Master text styles</a:t>
            </a:r>
          </a:p>
          <a:p>
            <a:pPr lvl="1"/>
            <a:r>
              <a:t>Second level</a:t>
            </a:r>
          </a:p>
          <a:p>
            <a:pPr lvl="2"/>
            <a:r>
              <a:t>Third level</a:t>
            </a:r>
          </a:p>
          <a:p>
            <a:pPr lvl="3"/>
            <a:r>
              <a:t>Fourth level</a:t>
            </a:r>
          </a:p>
          <a:p>
            <a:pPr lvl="4"/>
            <a:r>
              <a:t>Fifth level</a:t>
            </a:r>
          </a:p>
        </p:txBody>
      </p:sp>
      <p:sp>
        <p:nvSpPr>
          <p:cNvPr id="186" name="Shape 1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42" name="Shape 42"/>
          <p:cNvSpPr/>
          <p:nvPr>
            <p:ph type="title"/>
          </p:nvPr>
        </p:nvSpPr>
        <p:spPr>
          <a:xfrm>
            <a:off x="677333" y="609600"/>
            <a:ext cx="8596670" cy="1320800"/>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43" name="Shape 43"/>
          <p:cNvSpPr/>
          <p:nvPr>
            <p:ph type="body" sz="half" idx="1"/>
          </p:nvPr>
        </p:nvSpPr>
        <p:spPr>
          <a:xfrm>
            <a:off x="677333" y="2160589"/>
            <a:ext cx="8596670" cy="3880773"/>
          </a:xfrm>
          <a:prstGeom prst="rect">
            <a:avLst/>
          </a:prstGeom>
          <a:extLst>
            <a:ext uri="{C572A759-6A51-4108-AA02-DFA0A04FC94B}">
              <ma14:wrappingTextBoxFlag xmlns:ma14="http://schemas.microsoft.com/office/mac/drawingml/2011/main" val="1"/>
            </a:ext>
          </a:extLst>
        </p:spPr>
        <p:txBody>
          <a:bodyPr/>
          <a:lstStyle/>
          <a:p>
            <a:pPr/>
            <a:r>
              <a:t>Edit Master text styles</a:t>
            </a:r>
          </a:p>
          <a:p>
            <a:pPr lvl="1"/>
            <a:r>
              <a:t>Second level</a:t>
            </a:r>
          </a:p>
          <a:p>
            <a:pPr lvl="2"/>
            <a:r>
              <a:t>Third level</a:t>
            </a:r>
          </a:p>
          <a:p>
            <a:pPr lvl="3"/>
            <a:r>
              <a:t>Fourth level</a:t>
            </a:r>
          </a:p>
          <a:p>
            <a:pPr lvl="4"/>
            <a:r>
              <a:t>Fifth level</a:t>
            </a:r>
          </a:p>
        </p:txBody>
      </p:sp>
      <p:sp>
        <p:nvSpPr>
          <p:cNvPr id="44" name="Shape 4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0">
    <p:spTree>
      <p:nvGrpSpPr>
        <p:cNvPr id="1" name=""/>
        <p:cNvGrpSpPr/>
        <p:nvPr/>
      </p:nvGrpSpPr>
      <p:grpSpPr>
        <a:xfrm>
          <a:off x="0" y="0"/>
          <a:ext cx="0" cy="0"/>
          <a:chOff x="0" y="0"/>
          <a:chExt cx="0" cy="0"/>
        </a:xfrm>
      </p:grpSpPr>
      <p:sp>
        <p:nvSpPr>
          <p:cNvPr id="51" name="Shape 51"/>
          <p:cNvSpPr/>
          <p:nvPr>
            <p:ph type="title"/>
          </p:nvPr>
        </p:nvSpPr>
        <p:spPr>
          <a:xfrm>
            <a:off x="677333" y="609600"/>
            <a:ext cx="8596670" cy="1320800"/>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52" name="Shape 52"/>
          <p:cNvSpPr/>
          <p:nvPr>
            <p:ph type="body" sz="half" idx="1"/>
          </p:nvPr>
        </p:nvSpPr>
        <p:spPr>
          <a:xfrm>
            <a:off x="677333" y="2160589"/>
            <a:ext cx="8596670" cy="3880773"/>
          </a:xfrm>
          <a:prstGeom prst="rect">
            <a:avLst/>
          </a:prstGeom>
          <a:extLst>
            <a:ext uri="{C572A759-6A51-4108-AA02-DFA0A04FC94B}">
              <ma14:wrappingTextBoxFlag xmlns:ma14="http://schemas.microsoft.com/office/mac/drawingml/2011/main" val="1"/>
            </a:ext>
          </a:extLst>
        </p:spPr>
        <p:txBody>
          <a:bodyPr/>
          <a:lstStyle/>
          <a:p>
            <a:pPr/>
            <a:r>
              <a:t>Edit Master text styles</a:t>
            </a:r>
          </a:p>
          <a:p>
            <a:pPr lvl="1"/>
            <a:r>
              <a:t>Second level</a:t>
            </a:r>
          </a:p>
          <a:p>
            <a:pPr lvl="2"/>
            <a:r>
              <a:t>Third level</a:t>
            </a:r>
          </a:p>
          <a:p>
            <a:pPr lvl="3"/>
            <a:r>
              <a:t>Fourth level</a:t>
            </a:r>
          </a:p>
          <a:p>
            <a:pPr lvl="4"/>
            <a:r>
              <a:t>Fifth level</a:t>
            </a:r>
          </a:p>
        </p:txBody>
      </p:sp>
      <p:sp>
        <p:nvSpPr>
          <p:cNvPr id="53" name="Shape 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60" name="Shape 60"/>
          <p:cNvSpPr/>
          <p:nvPr>
            <p:ph type="title"/>
          </p:nvPr>
        </p:nvSpPr>
        <p:spPr>
          <a:xfrm>
            <a:off x="677335" y="2700866"/>
            <a:ext cx="8596669" cy="1826582"/>
          </a:xfrm>
          <a:prstGeom prst="rect">
            <a:avLst/>
          </a:prstGeom>
          <a:extLst>
            <a:ext uri="{C572A759-6A51-4108-AA02-DFA0A04FC94B}">
              <ma14:wrappingTextBoxFlag xmlns:ma14="http://schemas.microsoft.com/office/mac/drawingml/2011/main" val="1"/>
            </a:ext>
          </a:extLst>
        </p:spPr>
        <p:txBody>
          <a:bodyPr anchor="b"/>
          <a:lstStyle>
            <a:lvl1pPr>
              <a:defRPr sz="4000"/>
            </a:lvl1pPr>
          </a:lstStyle>
          <a:p>
            <a:pPr/>
            <a:r>
              <a:t>Click to edit Master title style</a:t>
            </a:r>
          </a:p>
        </p:txBody>
      </p:sp>
      <p:sp>
        <p:nvSpPr>
          <p:cNvPr id="61" name="Shape 61"/>
          <p:cNvSpPr/>
          <p:nvPr>
            <p:ph type="body" sz="quarter" idx="1"/>
          </p:nvPr>
        </p:nvSpPr>
        <p:spPr>
          <a:xfrm>
            <a:off x="677335" y="4527448"/>
            <a:ext cx="8596669" cy="860401"/>
          </a:xfrm>
          <a:prstGeom prst="rect">
            <a:avLst/>
          </a:prstGeom>
          <a:extLst>
            <a:ext uri="{C572A759-6A51-4108-AA02-DFA0A04FC94B}">
              <ma14:wrappingTextBoxFlag xmlns:ma14="http://schemas.microsoft.com/office/mac/drawingml/2011/main" val="1"/>
            </a:ext>
          </a:extLst>
        </p:spPr>
        <p:txBody>
          <a:bodyPr/>
          <a:lstStyle>
            <a:lvl1pPr marL="0" indent="0">
              <a:buClrTx/>
              <a:buSzTx/>
              <a:buFontTx/>
              <a:buNone/>
              <a:defRPr sz="2000">
                <a:solidFill>
                  <a:srgbClr val="808080"/>
                </a:solidFill>
              </a:defRPr>
            </a:lvl1pPr>
          </a:lstStyle>
          <a:p>
            <a:pPr/>
            <a:r>
              <a:t>Edit Master text styles</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69" name="Shape 69"/>
          <p:cNvSpPr/>
          <p:nvPr>
            <p:ph type="title"/>
          </p:nvPr>
        </p:nvSpPr>
        <p:spPr>
          <a:xfrm>
            <a:off x="677333" y="609600"/>
            <a:ext cx="8596670" cy="1320800"/>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70" name="Shape 70"/>
          <p:cNvSpPr/>
          <p:nvPr>
            <p:ph type="body" sz="quarter" idx="1"/>
          </p:nvPr>
        </p:nvSpPr>
        <p:spPr>
          <a:xfrm>
            <a:off x="677333" y="2160589"/>
            <a:ext cx="4184036" cy="3880773"/>
          </a:xfrm>
          <a:prstGeom prst="rect">
            <a:avLst/>
          </a:prstGeom>
          <a:extLst>
            <a:ext uri="{C572A759-6A51-4108-AA02-DFA0A04FC94B}">
              <ma14:wrappingTextBoxFlag xmlns:ma14="http://schemas.microsoft.com/office/mac/drawingml/2011/main" val="1"/>
            </a:ext>
          </a:extLst>
        </p:spPr>
        <p:txBody>
          <a:bodyPr/>
          <a:lstStyle/>
          <a:p>
            <a:pPr/>
            <a:r>
              <a:t>Edit Master text styles</a:t>
            </a:r>
          </a:p>
          <a:p>
            <a:pPr lvl="1"/>
            <a:r>
              <a:t>Second level</a:t>
            </a:r>
          </a:p>
          <a:p>
            <a:pPr lvl="2"/>
            <a:r>
              <a:t>Third level</a:t>
            </a:r>
          </a:p>
          <a:p>
            <a:pPr lvl="3"/>
            <a:r>
              <a:t>Fourth level</a:t>
            </a:r>
          </a:p>
          <a:p>
            <a:pPr lvl="4"/>
            <a:r>
              <a:t>Fifth level</a:t>
            </a:r>
          </a:p>
        </p:txBody>
      </p:sp>
      <p:sp>
        <p:nvSpPr>
          <p:cNvPr id="71" name="Shape 7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78" name="Shape 78"/>
          <p:cNvSpPr/>
          <p:nvPr>
            <p:ph type="title"/>
          </p:nvPr>
        </p:nvSpPr>
        <p:spPr>
          <a:xfrm>
            <a:off x="677333" y="609600"/>
            <a:ext cx="8596670" cy="1320800"/>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79" name="Shape 79"/>
          <p:cNvSpPr/>
          <p:nvPr>
            <p:ph type="body" sz="quarter" idx="1"/>
          </p:nvPr>
        </p:nvSpPr>
        <p:spPr>
          <a:xfrm>
            <a:off x="675744" y="2160983"/>
            <a:ext cx="4185624" cy="576263"/>
          </a:xfrm>
          <a:prstGeom prst="rect">
            <a:avLst/>
          </a:prstGeom>
          <a:extLst>
            <a:ext uri="{C572A759-6A51-4108-AA02-DFA0A04FC94B}">
              <ma14:wrappingTextBoxFlag xmlns:ma14="http://schemas.microsoft.com/office/mac/drawingml/2011/main" val="1"/>
            </a:ext>
          </a:extLst>
        </p:spPr>
        <p:txBody>
          <a:bodyPr anchor="b"/>
          <a:lstStyle>
            <a:lvl1pPr marL="0" indent="0">
              <a:buClrTx/>
              <a:buSzTx/>
              <a:buFontTx/>
              <a:buNone/>
              <a:defRPr sz="2400"/>
            </a:lvl1pPr>
          </a:lstStyle>
          <a:p>
            <a:pPr/>
            <a:r>
              <a:t>Edit Master text styles</a:t>
            </a:r>
          </a:p>
        </p:txBody>
      </p:sp>
      <p:sp>
        <p:nvSpPr>
          <p:cNvPr id="80" name="Shape 80"/>
          <p:cNvSpPr/>
          <p:nvPr>
            <p:ph type="body" sz="quarter" idx="13"/>
          </p:nvPr>
        </p:nvSpPr>
        <p:spPr>
          <a:xfrm>
            <a:off x="5088382" y="2160983"/>
            <a:ext cx="4185619" cy="576263"/>
          </a:xfrm>
          <a:prstGeom prst="rect">
            <a:avLst/>
          </a:prstGeom>
        </p:spPr>
        <p:txBody>
          <a:bodyPr anchor="b"/>
          <a:lstStyle/>
          <a:p>
            <a:pPr marL="0" indent="0">
              <a:buClrTx/>
              <a:buSzTx/>
              <a:buFontTx/>
              <a:buNone/>
              <a:defRPr sz="2400"/>
            </a:pPr>
          </a:p>
        </p:txBody>
      </p:sp>
      <p:sp>
        <p:nvSpPr>
          <p:cNvPr id="81" name="Shape 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88" name="Shape 88"/>
          <p:cNvSpPr/>
          <p:nvPr>
            <p:ph type="title"/>
          </p:nvPr>
        </p:nvSpPr>
        <p:spPr>
          <a:xfrm>
            <a:off x="677333" y="609600"/>
            <a:ext cx="8596670" cy="1320800"/>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89" name="Shape 8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96" name="Shape 9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103" name="Shape 103"/>
          <p:cNvSpPr/>
          <p:nvPr>
            <p:ph type="title"/>
          </p:nvPr>
        </p:nvSpPr>
        <p:spPr>
          <a:xfrm>
            <a:off x="677333" y="1498603"/>
            <a:ext cx="3854529" cy="1278467"/>
          </a:xfrm>
          <a:prstGeom prst="rect">
            <a:avLst/>
          </a:prstGeom>
          <a:extLst>
            <a:ext uri="{C572A759-6A51-4108-AA02-DFA0A04FC94B}">
              <ma14:wrappingTextBoxFlag xmlns:ma14="http://schemas.microsoft.com/office/mac/drawingml/2011/main" val="1"/>
            </a:ext>
          </a:extLst>
        </p:spPr>
        <p:txBody>
          <a:bodyPr anchor="b"/>
          <a:lstStyle>
            <a:lvl1pPr>
              <a:defRPr sz="2000"/>
            </a:lvl1pPr>
          </a:lstStyle>
          <a:p>
            <a:pPr/>
            <a:r>
              <a:t>Click to edit Master title style</a:t>
            </a:r>
          </a:p>
        </p:txBody>
      </p:sp>
      <p:sp>
        <p:nvSpPr>
          <p:cNvPr id="104" name="Shape 104"/>
          <p:cNvSpPr/>
          <p:nvPr>
            <p:ph type="body" sz="half" idx="1"/>
          </p:nvPr>
        </p:nvSpPr>
        <p:spPr>
          <a:xfrm>
            <a:off x="4760460" y="514923"/>
            <a:ext cx="4513543" cy="5526439"/>
          </a:xfrm>
          <a:prstGeom prst="rect">
            <a:avLst/>
          </a:prstGeom>
          <a:extLst>
            <a:ext uri="{C572A759-6A51-4108-AA02-DFA0A04FC94B}">
              <ma14:wrappingTextBoxFlag xmlns:ma14="http://schemas.microsoft.com/office/mac/drawingml/2011/main" val="1"/>
            </a:ext>
          </a:extLst>
        </p:spPr>
        <p:txBody>
          <a:bodyPr/>
          <a:lstStyle/>
          <a:p>
            <a:pPr/>
            <a:r>
              <a:t>Edit Master text styles</a:t>
            </a:r>
          </a:p>
          <a:p>
            <a:pPr lvl="1"/>
            <a:r>
              <a:t>Second level</a:t>
            </a:r>
          </a:p>
          <a:p>
            <a:pPr lvl="2"/>
            <a:r>
              <a:t>Third level</a:t>
            </a:r>
          </a:p>
          <a:p>
            <a:pPr lvl="3"/>
            <a:r>
              <a:t>Fourth level</a:t>
            </a:r>
          </a:p>
          <a:p>
            <a:pPr lvl="4"/>
            <a:r>
              <a:t>Fifth level</a:t>
            </a:r>
          </a:p>
        </p:txBody>
      </p:sp>
      <p:sp>
        <p:nvSpPr>
          <p:cNvPr id="105" name="Shape 105"/>
          <p:cNvSpPr/>
          <p:nvPr>
            <p:ph type="body" sz="quarter" idx="13"/>
          </p:nvPr>
        </p:nvSpPr>
        <p:spPr>
          <a:xfrm>
            <a:off x="677334" y="2777069"/>
            <a:ext cx="3854528" cy="2584450"/>
          </a:xfrm>
          <a:prstGeom prst="rect">
            <a:avLst/>
          </a:prstGeom>
        </p:spPr>
        <p:txBody>
          <a:bodyPr/>
          <a:lstStyle/>
          <a:p>
            <a:pPr marL="0" indent="0">
              <a:buClrTx/>
              <a:buSzTx/>
              <a:buFontTx/>
              <a:buNone/>
              <a:defRPr sz="1400"/>
            </a:pPr>
          </a:p>
        </p:txBody>
      </p:sp>
      <p:sp>
        <p:nvSpPr>
          <p:cNvPr id="106" name="Shape 10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grpSp>
        <p:nvGrpSpPr>
          <p:cNvPr id="12" name="Group 12"/>
          <p:cNvGrpSpPr/>
          <p:nvPr/>
        </p:nvGrpSpPr>
        <p:grpSpPr>
          <a:xfrm>
            <a:off x="-1" y="-8468"/>
            <a:ext cx="12192002" cy="6866469"/>
            <a:chOff x="0" y="0"/>
            <a:chExt cx="12192000" cy="6866467"/>
          </a:xfrm>
        </p:grpSpPr>
        <p:sp>
          <p:nvSpPr>
            <p:cNvPr id="2" name="Shape 2"/>
            <p:cNvSpPr/>
            <p:nvPr/>
          </p:nvSpPr>
          <p:spPr>
            <a:xfrm>
              <a:off x="9371012" y="8466"/>
              <a:ext cx="1219201" cy="6858002"/>
            </a:xfrm>
            <a:prstGeom prst="line">
              <a:avLst/>
            </a:prstGeom>
            <a:noFill/>
            <a:ln w="9525" cap="rnd">
              <a:solidFill>
                <a:srgbClr val="BFBFBF"/>
              </a:solidFill>
              <a:prstDash val="solid"/>
              <a:round/>
            </a:ln>
            <a:effectLst/>
          </p:spPr>
          <p:txBody>
            <a:bodyPr wrap="square" lIns="45719" tIns="45719" rIns="45719" bIns="45719" numCol="1" anchor="t">
              <a:noAutofit/>
            </a:bodyPr>
            <a:lstStyle/>
            <a:p>
              <a:pPr/>
            </a:p>
          </p:txBody>
        </p:sp>
        <p:sp>
          <p:nvSpPr>
            <p:cNvPr id="3" name="Shape 3"/>
            <p:cNvSpPr/>
            <p:nvPr/>
          </p:nvSpPr>
          <p:spPr>
            <a:xfrm flipH="1">
              <a:off x="7425267" y="3689879"/>
              <a:ext cx="4763559" cy="3176588"/>
            </a:xfrm>
            <a:prstGeom prst="line">
              <a:avLst/>
            </a:prstGeom>
            <a:noFill/>
            <a:ln w="9525" cap="rnd">
              <a:solidFill>
                <a:srgbClr val="D9D9D9"/>
              </a:solidFill>
              <a:prstDash val="solid"/>
              <a:round/>
            </a:ln>
            <a:effectLst/>
          </p:spPr>
          <p:txBody>
            <a:bodyPr wrap="square" lIns="45719" tIns="45719" rIns="45719" bIns="45719" numCol="1" anchor="t">
              <a:noAutofit/>
            </a:bodyPr>
            <a:lstStyle/>
            <a:p>
              <a:pPr/>
            </a:p>
          </p:txBody>
        </p:sp>
        <p:sp>
          <p:nvSpPr>
            <p:cNvPr id="4" name="Shape 4"/>
            <p:cNvSpPr/>
            <p:nvPr/>
          </p:nvSpPr>
          <p:spPr>
            <a:xfrm>
              <a:off x="9181476" y="0"/>
              <a:ext cx="300735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chemeClr val="accent1">
                <a:alpha val="30000"/>
              </a:schemeClr>
            </a:solidFill>
            <a:ln w="12700" cap="flat">
              <a:noFill/>
              <a:miter lim="400000"/>
            </a:ln>
            <a:effectLst/>
          </p:spPr>
          <p:txBody>
            <a:bodyPr wrap="square" lIns="45719" tIns="45719" rIns="45719" bIns="45719" numCol="1" anchor="t">
              <a:noAutofit/>
            </a:bodyPr>
            <a:lstStyle/>
            <a:p>
              <a:pPr/>
            </a:p>
          </p:txBody>
        </p:sp>
        <p:sp>
          <p:nvSpPr>
            <p:cNvPr id="5" name="Shape 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chemeClr val="accent1">
                <a:alpha val="20000"/>
              </a:schemeClr>
            </a:solidFill>
            <a:ln w="12700" cap="flat">
              <a:noFill/>
              <a:miter lim="400000"/>
            </a:ln>
            <a:effectLst/>
          </p:spPr>
          <p:txBody>
            <a:bodyPr wrap="square" lIns="45719" tIns="45719" rIns="45719" bIns="45719" numCol="1" anchor="t">
              <a:noAutofit/>
            </a:bodyPr>
            <a:lstStyle/>
            <a:p>
              <a:pPr/>
            </a:p>
          </p:txBody>
        </p:sp>
        <p:sp>
          <p:nvSpPr>
            <p:cNvPr id="6" name="Shape 6"/>
            <p:cNvSpPr/>
            <p:nvPr/>
          </p:nvSpPr>
          <p:spPr>
            <a:xfrm>
              <a:off x="8932333" y="3056466"/>
              <a:ext cx="3259668" cy="3810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chemeClr val="accent2">
                <a:alpha val="72000"/>
              </a:schemeClr>
            </a:solidFill>
            <a:ln w="12700" cap="flat">
              <a:noFill/>
              <a:miter lim="400000"/>
            </a:ln>
            <a:effectLst/>
          </p:spPr>
          <p:txBody>
            <a:bodyPr wrap="square" lIns="45719" tIns="45719" rIns="45719" bIns="45719" numCol="1" anchor="t">
              <a:noAutofit/>
            </a:bodyPr>
            <a:lstStyle/>
            <a:p>
              <a:pPr/>
            </a:p>
          </p:txBody>
        </p:sp>
        <p:sp>
          <p:nvSpPr>
            <p:cNvPr id="7" name="Shape 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45719" tIns="45719" rIns="45719" bIns="45719" numCol="1" anchor="t">
              <a:noAutofit/>
            </a:bodyPr>
            <a:lstStyle/>
            <a:p>
              <a:pPr/>
            </a:p>
          </p:txBody>
        </p:sp>
        <p:sp>
          <p:nvSpPr>
            <p:cNvPr id="8" name="Shape 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45719" tIns="45719" rIns="45719" bIns="45719" numCol="1" anchor="t">
              <a:noAutofit/>
            </a:bodyPr>
            <a:lstStyle/>
            <a:p>
              <a:pPr/>
            </a:p>
          </p:txBody>
        </p:sp>
        <p:sp>
          <p:nvSpPr>
            <p:cNvPr id="9" name="Shape 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chemeClr val="accent1">
                <a:alpha val="64999"/>
              </a:schemeClr>
            </a:solidFill>
            <a:ln w="12700" cap="flat">
              <a:noFill/>
              <a:miter lim="400000"/>
            </a:ln>
            <a:effectLst/>
          </p:spPr>
          <p:txBody>
            <a:bodyPr wrap="square" lIns="45719" tIns="45719" rIns="45719" bIns="45719" numCol="1" anchor="t">
              <a:noAutofit/>
            </a:bodyPr>
            <a:lstStyle/>
            <a:p>
              <a:pPr/>
            </a:p>
          </p:txBody>
        </p:sp>
        <p:sp>
          <p:nvSpPr>
            <p:cNvPr id="10" name="Shape 10"/>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chemeClr val="accent1">
                <a:alpha val="80000"/>
              </a:schemeClr>
            </a:solidFill>
            <a:ln w="12700" cap="flat">
              <a:noFill/>
              <a:miter lim="400000"/>
            </a:ln>
            <a:effectLst/>
          </p:spPr>
          <p:txBody>
            <a:bodyPr wrap="square" lIns="45719" tIns="45719" rIns="45719" bIns="45719" numCol="1" anchor="t">
              <a:noAutofit/>
            </a:bodyPr>
            <a:lstStyle/>
            <a:p>
              <a:pPr/>
            </a:p>
          </p:txBody>
        </p:sp>
        <p:sp>
          <p:nvSpPr>
            <p:cNvPr id="11" name="Shape 11"/>
            <p:cNvSpPr/>
            <p:nvPr/>
          </p:nvSpPr>
          <p:spPr>
            <a:xfrm>
              <a:off x="-1" y="4021666"/>
              <a:ext cx="448734" cy="284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chemeClr val="accent1">
                <a:alpha val="85000"/>
              </a:schemeClr>
            </a:solidFill>
            <a:ln w="12700" cap="flat">
              <a:noFill/>
              <a:miter lim="400000"/>
            </a:ln>
            <a:effectLst/>
          </p:spPr>
          <p:txBody>
            <a:bodyPr wrap="square" lIns="45719" tIns="45719" rIns="45719" bIns="45719" numCol="1" anchor="t">
              <a:noAutofit/>
            </a:bodyPr>
            <a:lstStyle/>
            <a:p>
              <a:pPr/>
            </a:p>
          </p:txBody>
        </p:sp>
      </p:grpSp>
      <p:sp>
        <p:nvSpPr>
          <p:cNvPr id="13" name="Shape 13"/>
          <p:cNvSpPr/>
          <p:nvPr>
            <p:ph type="title"/>
          </p:nvPr>
        </p:nvSpPr>
        <p:spPr>
          <a:xfrm>
            <a:off x="609600" y="274637"/>
            <a:ext cx="10972800" cy="1325564"/>
          </a:xfrm>
          <a:prstGeom prst="rect">
            <a:avLst/>
          </a:prstGeom>
          <a:ln w="12700">
            <a:miter lim="400000"/>
          </a:ln>
        </p:spPr>
        <p:txBody>
          <a:bodyPr lIns="45719" rIns="45719">
            <a:normAutofit fontScale="100000" lnSpcReduction="0"/>
          </a:bodyPr>
          <a:lstStyle/>
          <a:p>
            <a:pPr/>
          </a:p>
        </p:txBody>
      </p:sp>
      <p:sp>
        <p:nvSpPr>
          <p:cNvPr id="14" name="Shape 14"/>
          <p:cNvSpPr/>
          <p:nvPr>
            <p:ph type="body" idx="1"/>
          </p:nvPr>
        </p:nvSpPr>
        <p:spPr>
          <a:xfrm>
            <a:off x="609600" y="1600200"/>
            <a:ext cx="10972800" cy="5257800"/>
          </a:xfrm>
          <a:prstGeom prst="rect">
            <a:avLst/>
          </a:prstGeom>
          <a:ln w="12700">
            <a:miter lim="400000"/>
          </a:ln>
        </p:spPr>
        <p:txBody>
          <a:bodyPr lIns="45719" rIns="45719">
            <a:normAutofit fontScale="100000" lnSpcReduction="0"/>
          </a:bodyPr>
          <a:lstStyle/>
          <a:p>
            <a:pPr/>
          </a:p>
        </p:txBody>
      </p:sp>
      <p:sp>
        <p:nvSpPr>
          <p:cNvPr id="15" name="Shape 15"/>
          <p:cNvSpPr/>
          <p:nvPr>
            <p:ph type="sldNum" sz="quarter" idx="2"/>
          </p:nvPr>
        </p:nvSpPr>
        <p:spPr>
          <a:xfrm>
            <a:off x="9049981" y="6114704"/>
            <a:ext cx="224022" cy="218441"/>
          </a:xfrm>
          <a:prstGeom prst="rect">
            <a:avLst/>
          </a:prstGeom>
          <a:ln w="12700">
            <a:miter lim="400000"/>
          </a:ln>
        </p:spPr>
        <p:txBody>
          <a:bodyPr wrap="none" lIns="45719" rIns="45719" anchor="ctr">
            <a:spAutoFit/>
          </a:bodyPr>
          <a:lstStyle>
            <a:lvl1pPr algn="r">
              <a:defRPr sz="900">
                <a:solidFill>
                  <a:schemeClr val="accent1"/>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chemeClr val="accent1"/>
          </a:solidFill>
          <a:uFillTx/>
          <a:latin typeface="+mn-lt"/>
          <a:ea typeface="+mn-ea"/>
          <a:cs typeface="+mn-cs"/>
          <a:sym typeface="Trebuchet MS"/>
        </a:defRPr>
      </a:lvl1pPr>
      <a:lvl2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chemeClr val="accent1"/>
          </a:solidFill>
          <a:uFillTx/>
          <a:latin typeface="+mn-lt"/>
          <a:ea typeface="+mn-ea"/>
          <a:cs typeface="+mn-cs"/>
          <a:sym typeface="Trebuchet MS"/>
        </a:defRPr>
      </a:lvl2pPr>
      <a:lvl3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chemeClr val="accent1"/>
          </a:solidFill>
          <a:uFillTx/>
          <a:latin typeface="+mn-lt"/>
          <a:ea typeface="+mn-ea"/>
          <a:cs typeface="+mn-cs"/>
          <a:sym typeface="Trebuchet MS"/>
        </a:defRPr>
      </a:lvl3pPr>
      <a:lvl4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chemeClr val="accent1"/>
          </a:solidFill>
          <a:uFillTx/>
          <a:latin typeface="+mn-lt"/>
          <a:ea typeface="+mn-ea"/>
          <a:cs typeface="+mn-cs"/>
          <a:sym typeface="Trebuchet MS"/>
        </a:defRPr>
      </a:lvl4pPr>
      <a:lvl5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chemeClr val="accent1"/>
          </a:solidFill>
          <a:uFillTx/>
          <a:latin typeface="+mn-lt"/>
          <a:ea typeface="+mn-ea"/>
          <a:cs typeface="+mn-cs"/>
          <a:sym typeface="Trebuchet MS"/>
        </a:defRPr>
      </a:lvl5pPr>
      <a:lvl6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chemeClr val="accent1"/>
          </a:solidFill>
          <a:uFillTx/>
          <a:latin typeface="+mn-lt"/>
          <a:ea typeface="+mn-ea"/>
          <a:cs typeface="+mn-cs"/>
          <a:sym typeface="Trebuchet MS"/>
        </a:defRPr>
      </a:lvl6pPr>
      <a:lvl7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chemeClr val="accent1"/>
          </a:solidFill>
          <a:uFillTx/>
          <a:latin typeface="+mn-lt"/>
          <a:ea typeface="+mn-ea"/>
          <a:cs typeface="+mn-cs"/>
          <a:sym typeface="Trebuchet MS"/>
        </a:defRPr>
      </a:lvl7pPr>
      <a:lvl8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chemeClr val="accent1"/>
          </a:solidFill>
          <a:uFillTx/>
          <a:latin typeface="+mn-lt"/>
          <a:ea typeface="+mn-ea"/>
          <a:cs typeface="+mn-cs"/>
          <a:sym typeface="Trebuchet MS"/>
        </a:defRPr>
      </a:lvl8pPr>
      <a:lvl9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chemeClr val="accent1"/>
          </a:solidFill>
          <a:uFillTx/>
          <a:latin typeface="+mn-lt"/>
          <a:ea typeface="+mn-ea"/>
          <a:cs typeface="+mn-cs"/>
          <a:sym typeface="Trebuchet MS"/>
        </a:defRPr>
      </a:lvl9pPr>
    </p:titleStyle>
    <p:bodyStyle>
      <a:lvl1pPr marL="342900" marR="0" indent="-342900" algn="l" defTabSz="457200" rtl="0" latinLnBrk="0">
        <a:lnSpc>
          <a:spcPct val="100000"/>
        </a:lnSpc>
        <a:spcBef>
          <a:spcPts val="1000"/>
        </a:spcBef>
        <a:spcAft>
          <a:spcPts val="0"/>
        </a:spcAft>
        <a:buClr>
          <a:schemeClr val="accent1"/>
        </a:buClr>
        <a:buSzPct val="80000"/>
        <a:buFont typeface="Wingdings 3"/>
        <a:buChar char=""/>
        <a:tabLst/>
        <a:defRPr b="0" baseline="0" cap="none" i="0" spc="0" strike="noStrike" sz="1800" u="none">
          <a:ln>
            <a:noFill/>
          </a:ln>
          <a:solidFill>
            <a:srgbClr val="404040"/>
          </a:solidFill>
          <a:uFillTx/>
          <a:latin typeface="+mn-lt"/>
          <a:ea typeface="+mn-ea"/>
          <a:cs typeface="+mn-cs"/>
          <a:sym typeface="Trebuchet MS"/>
        </a:defRPr>
      </a:lvl1pPr>
      <a:lvl2pPr marL="778668" marR="0" indent="-321468" algn="l" defTabSz="457200" rtl="0" latinLnBrk="0">
        <a:lnSpc>
          <a:spcPct val="100000"/>
        </a:lnSpc>
        <a:spcBef>
          <a:spcPts val="1000"/>
        </a:spcBef>
        <a:spcAft>
          <a:spcPts val="0"/>
        </a:spcAft>
        <a:buClr>
          <a:schemeClr val="accent1"/>
        </a:buClr>
        <a:buSzPct val="80000"/>
        <a:buFont typeface="Wingdings 3"/>
        <a:buChar char=""/>
        <a:tabLst/>
        <a:defRPr b="0" baseline="0" cap="none" i="0" spc="0" strike="noStrike" sz="1800" u="none">
          <a:ln>
            <a:noFill/>
          </a:ln>
          <a:solidFill>
            <a:srgbClr val="404040"/>
          </a:solidFill>
          <a:uFillTx/>
          <a:latin typeface="+mn-lt"/>
          <a:ea typeface="+mn-ea"/>
          <a:cs typeface="+mn-cs"/>
          <a:sym typeface="Trebuchet MS"/>
        </a:defRPr>
      </a:lvl2pPr>
      <a:lvl3pPr marL="1208314" marR="0" indent="-293914" algn="l" defTabSz="457200" rtl="0" latinLnBrk="0">
        <a:lnSpc>
          <a:spcPct val="100000"/>
        </a:lnSpc>
        <a:spcBef>
          <a:spcPts val="1000"/>
        </a:spcBef>
        <a:spcAft>
          <a:spcPts val="0"/>
        </a:spcAft>
        <a:buClr>
          <a:schemeClr val="accent1"/>
        </a:buClr>
        <a:buSzPct val="80000"/>
        <a:buFont typeface="Wingdings 3"/>
        <a:buChar char=""/>
        <a:tabLst/>
        <a:defRPr b="0" baseline="0" cap="none" i="0" spc="0" strike="noStrike" sz="1800" u="none">
          <a:ln>
            <a:noFill/>
          </a:ln>
          <a:solidFill>
            <a:srgbClr val="404040"/>
          </a:solidFill>
          <a:uFillTx/>
          <a:latin typeface="+mn-lt"/>
          <a:ea typeface="+mn-ea"/>
          <a:cs typeface="+mn-cs"/>
          <a:sym typeface="Trebuchet MS"/>
        </a:defRPr>
      </a:lvl3pPr>
      <a:lvl4pPr marL="1714500" marR="0" indent="-342900" algn="l" defTabSz="457200" rtl="0" latinLnBrk="0">
        <a:lnSpc>
          <a:spcPct val="100000"/>
        </a:lnSpc>
        <a:spcBef>
          <a:spcPts val="1000"/>
        </a:spcBef>
        <a:spcAft>
          <a:spcPts val="0"/>
        </a:spcAft>
        <a:buClr>
          <a:schemeClr val="accent1"/>
        </a:buClr>
        <a:buSzPct val="80000"/>
        <a:buFont typeface="Wingdings 3"/>
        <a:buChar char=""/>
        <a:tabLst/>
        <a:defRPr b="0" baseline="0" cap="none" i="0" spc="0" strike="noStrike" sz="1800" u="none">
          <a:ln>
            <a:noFill/>
          </a:ln>
          <a:solidFill>
            <a:srgbClr val="404040"/>
          </a:solidFill>
          <a:uFillTx/>
          <a:latin typeface="+mn-lt"/>
          <a:ea typeface="+mn-ea"/>
          <a:cs typeface="+mn-cs"/>
          <a:sym typeface="Trebuchet MS"/>
        </a:defRPr>
      </a:lvl4pPr>
      <a:lvl5pPr marL="2171700" marR="0" indent="-342900" algn="l" defTabSz="457200" rtl="0" latinLnBrk="0">
        <a:lnSpc>
          <a:spcPct val="100000"/>
        </a:lnSpc>
        <a:spcBef>
          <a:spcPts val="1000"/>
        </a:spcBef>
        <a:spcAft>
          <a:spcPts val="0"/>
        </a:spcAft>
        <a:buClr>
          <a:schemeClr val="accent1"/>
        </a:buClr>
        <a:buSzPct val="80000"/>
        <a:buFont typeface="Wingdings 3"/>
        <a:buChar char=""/>
        <a:tabLst/>
        <a:defRPr b="0" baseline="0" cap="none" i="0" spc="0" strike="noStrike" sz="1800" u="none">
          <a:ln>
            <a:noFill/>
          </a:ln>
          <a:solidFill>
            <a:srgbClr val="404040"/>
          </a:solidFill>
          <a:uFillTx/>
          <a:latin typeface="+mn-lt"/>
          <a:ea typeface="+mn-ea"/>
          <a:cs typeface="+mn-cs"/>
          <a:sym typeface="Trebuchet MS"/>
        </a:defRPr>
      </a:lvl5pPr>
      <a:lvl6pPr marL="2628900" marR="0" indent="-342900" algn="l" defTabSz="457200" rtl="0" latinLnBrk="0">
        <a:lnSpc>
          <a:spcPct val="100000"/>
        </a:lnSpc>
        <a:spcBef>
          <a:spcPts val="1000"/>
        </a:spcBef>
        <a:spcAft>
          <a:spcPts val="0"/>
        </a:spcAft>
        <a:buClr>
          <a:schemeClr val="accent1"/>
        </a:buClr>
        <a:buSzPct val="80000"/>
        <a:buFont typeface="Wingdings 3"/>
        <a:buChar char=""/>
        <a:tabLst/>
        <a:defRPr b="0" baseline="0" cap="none" i="0" spc="0" strike="noStrike" sz="1800" u="none">
          <a:ln>
            <a:noFill/>
          </a:ln>
          <a:solidFill>
            <a:srgbClr val="404040"/>
          </a:solidFill>
          <a:uFillTx/>
          <a:latin typeface="+mn-lt"/>
          <a:ea typeface="+mn-ea"/>
          <a:cs typeface="+mn-cs"/>
          <a:sym typeface="Trebuchet MS"/>
        </a:defRPr>
      </a:lvl6pPr>
      <a:lvl7pPr marL="3086100" marR="0" indent="-342900" algn="l" defTabSz="457200" rtl="0" latinLnBrk="0">
        <a:lnSpc>
          <a:spcPct val="100000"/>
        </a:lnSpc>
        <a:spcBef>
          <a:spcPts val="1000"/>
        </a:spcBef>
        <a:spcAft>
          <a:spcPts val="0"/>
        </a:spcAft>
        <a:buClr>
          <a:schemeClr val="accent1"/>
        </a:buClr>
        <a:buSzPct val="80000"/>
        <a:buFont typeface="Wingdings 3"/>
        <a:buChar char=""/>
        <a:tabLst/>
        <a:defRPr b="0" baseline="0" cap="none" i="0" spc="0" strike="noStrike" sz="1800" u="none">
          <a:ln>
            <a:noFill/>
          </a:ln>
          <a:solidFill>
            <a:srgbClr val="404040"/>
          </a:solidFill>
          <a:uFillTx/>
          <a:latin typeface="+mn-lt"/>
          <a:ea typeface="+mn-ea"/>
          <a:cs typeface="+mn-cs"/>
          <a:sym typeface="Trebuchet MS"/>
        </a:defRPr>
      </a:lvl7pPr>
      <a:lvl8pPr marL="3543300" marR="0" indent="-342900" algn="l" defTabSz="457200" rtl="0" latinLnBrk="0">
        <a:lnSpc>
          <a:spcPct val="100000"/>
        </a:lnSpc>
        <a:spcBef>
          <a:spcPts val="1000"/>
        </a:spcBef>
        <a:spcAft>
          <a:spcPts val="0"/>
        </a:spcAft>
        <a:buClr>
          <a:schemeClr val="accent1"/>
        </a:buClr>
        <a:buSzPct val="80000"/>
        <a:buFont typeface="Wingdings 3"/>
        <a:buChar char=""/>
        <a:tabLst/>
        <a:defRPr b="0" baseline="0" cap="none" i="0" spc="0" strike="noStrike" sz="1800" u="none">
          <a:ln>
            <a:noFill/>
          </a:ln>
          <a:solidFill>
            <a:srgbClr val="404040"/>
          </a:solidFill>
          <a:uFillTx/>
          <a:latin typeface="+mn-lt"/>
          <a:ea typeface="+mn-ea"/>
          <a:cs typeface="+mn-cs"/>
          <a:sym typeface="Trebuchet MS"/>
        </a:defRPr>
      </a:lvl8pPr>
      <a:lvl9pPr marL="4000500" marR="0" indent="-342900" algn="l" defTabSz="457200" rtl="0" latinLnBrk="0">
        <a:lnSpc>
          <a:spcPct val="100000"/>
        </a:lnSpc>
        <a:spcBef>
          <a:spcPts val="1000"/>
        </a:spcBef>
        <a:spcAft>
          <a:spcPts val="0"/>
        </a:spcAft>
        <a:buClr>
          <a:schemeClr val="accent1"/>
        </a:buClr>
        <a:buSzPct val="80000"/>
        <a:buFont typeface="Wingdings 3"/>
        <a:buChar char=""/>
        <a:tabLst/>
        <a:defRPr b="0" baseline="0" cap="none" i="0" spc="0" strike="noStrike" sz="1800" u="none">
          <a:ln>
            <a:noFill/>
          </a:ln>
          <a:solidFill>
            <a:srgbClr val="404040"/>
          </a:solidFill>
          <a:uFillTx/>
          <a:latin typeface="+mn-lt"/>
          <a:ea typeface="+mn-ea"/>
          <a:cs typeface="+mn-cs"/>
          <a:sym typeface="Trebuchet MS"/>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Trebuchet MS"/>
        </a:defRPr>
      </a:lvl1pPr>
      <a:lvl2pPr marL="0" marR="0" indent="457200" algn="r" defTabSz="4572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Trebuchet MS"/>
        </a:defRPr>
      </a:lvl2pPr>
      <a:lvl3pPr marL="0" marR="0" indent="914400" algn="r" defTabSz="4572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Trebuchet MS"/>
        </a:defRPr>
      </a:lvl3pPr>
      <a:lvl4pPr marL="0" marR="0" indent="1371600" algn="r" defTabSz="4572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Trebuchet MS"/>
        </a:defRPr>
      </a:lvl4pPr>
      <a:lvl5pPr marL="0" marR="0" indent="1828800" algn="r" defTabSz="4572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Trebuchet MS"/>
        </a:defRPr>
      </a:lvl5pPr>
      <a:lvl6pPr marL="0" marR="0" indent="2286000" algn="r" defTabSz="4572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Trebuchet MS"/>
        </a:defRPr>
      </a:lvl6pPr>
      <a:lvl7pPr marL="0" marR="0" indent="2743200" algn="r" defTabSz="4572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Trebuchet MS"/>
        </a:defRPr>
      </a:lvl7pPr>
      <a:lvl8pPr marL="0" marR="0" indent="3200400" algn="r" defTabSz="4572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Trebuchet MS"/>
        </a:defRPr>
      </a:lvl8pPr>
      <a:lvl9pPr marL="0" marR="0" indent="3657600" algn="r" defTabSz="4572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Trebuchet M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hyperlink" Target="http://mealsmadee-z.weebly.com/"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hyperlink" Target="https://www.point2homes.com/US/Neighborhood/IL/Cook-County/Chicago/River-North-Demographics.html"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hyperlink" Target="https://mealsmadee-z.weebly.com/" TargetMode="Externa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5" name="image1.jpg" descr="107933.jpg"/>
          <p:cNvPicPr>
            <a:picLocks noChangeAspect="1"/>
          </p:cNvPicPr>
          <p:nvPr/>
        </p:nvPicPr>
        <p:blipFill>
          <a:blip r:embed="rId2">
            <a:extLst/>
          </a:blip>
          <a:srcRect l="0" t="6909" r="3889" b="8002"/>
          <a:stretch>
            <a:fillRect/>
          </a:stretch>
        </p:blipFill>
        <p:spPr>
          <a:xfrm>
            <a:off x="209529" y="-1"/>
            <a:ext cx="9134872" cy="44473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11" y="0"/>
                </a:moveTo>
                <a:lnTo>
                  <a:pt x="0" y="21600"/>
                </a:lnTo>
                <a:lnTo>
                  <a:pt x="21600" y="21600"/>
                </a:lnTo>
                <a:lnTo>
                  <a:pt x="21600" y="0"/>
                </a:lnTo>
                <a:lnTo>
                  <a:pt x="1411" y="0"/>
                </a:lnTo>
                <a:close/>
              </a:path>
            </a:pathLst>
          </a:custGeom>
          <a:ln w="12700">
            <a:miter lim="400000"/>
          </a:ln>
        </p:spPr>
      </p:pic>
      <p:sp>
        <p:nvSpPr>
          <p:cNvPr id="196" name="Shape 196"/>
          <p:cNvSpPr/>
          <p:nvPr>
            <p:ph type="ctrTitle"/>
          </p:nvPr>
        </p:nvSpPr>
        <p:spPr>
          <a:xfrm>
            <a:off x="933530" y="4336782"/>
            <a:ext cx="8288034" cy="1096649"/>
          </a:xfrm>
          <a:prstGeom prst="rect">
            <a:avLst/>
          </a:prstGeom>
        </p:spPr>
        <p:txBody>
          <a:bodyPr/>
          <a:lstStyle>
            <a:lvl1pPr algn="l" defTabSz="434340">
              <a:defRPr sz="6840"/>
            </a:lvl1pPr>
          </a:lstStyle>
          <a:p>
            <a:pPr/>
            <a:r>
              <a:t>MEALS MADE E-Z</a:t>
            </a:r>
          </a:p>
        </p:txBody>
      </p:sp>
      <p:sp>
        <p:nvSpPr>
          <p:cNvPr id="197" name="Shape 197"/>
          <p:cNvSpPr/>
          <p:nvPr>
            <p:ph type="subTitle" sz="quarter" idx="1"/>
          </p:nvPr>
        </p:nvSpPr>
        <p:spPr>
          <a:xfrm>
            <a:off x="5906005" y="5115940"/>
            <a:ext cx="2917502" cy="701676"/>
          </a:xfrm>
          <a:prstGeom prst="rect">
            <a:avLst/>
          </a:prstGeom>
        </p:spPr>
        <p:txBody>
          <a:bodyPr/>
          <a:lstStyle>
            <a:lvl1pPr algn="l">
              <a:defRPr b="1" sz="2000"/>
            </a:lvl1pPr>
          </a:lstStyle>
          <a:p>
            <a:pPr/>
            <a:r>
              <a:t>GROUP ONE</a:t>
            </a:r>
          </a:p>
        </p:txBody>
      </p:sp>
      <p:pic>
        <p:nvPicPr>
          <p:cNvPr id="198" name="image2.png"/>
          <p:cNvPicPr>
            <a:picLocks noChangeAspect="1"/>
          </p:cNvPicPr>
          <p:nvPr/>
        </p:nvPicPr>
        <p:blipFill>
          <a:blip r:embed="rId3">
            <a:extLst/>
          </a:blip>
          <a:srcRect l="0" t="7272" r="0" b="39542"/>
          <a:stretch>
            <a:fillRect/>
          </a:stretch>
        </p:blipFill>
        <p:spPr>
          <a:xfrm>
            <a:off x="1495555" y="5441755"/>
            <a:ext cx="6247978" cy="1105482"/>
          </a:xfrm>
          <a:prstGeom prst="rect">
            <a:avLst/>
          </a:prstGeom>
          <a:ln w="12700">
            <a:miter lim="400000"/>
          </a:ln>
        </p:spPr>
      </p:pic>
      <p:sp>
        <p:nvSpPr>
          <p:cNvPr id="199" name="Shape 199"/>
          <p:cNvSpPr/>
          <p:nvPr/>
        </p:nvSpPr>
        <p:spPr>
          <a:xfrm>
            <a:off x="-442918" y="6480928"/>
            <a:ext cx="3889385"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a:solidFill>
                  <a:srgbClr val="7F7F7F"/>
                </a:solidFill>
              </a:defRPr>
            </a:pPr>
            <a:r>
              <a:rPr u="sng">
                <a:solidFill>
                  <a:srgbClr val="99CA3C"/>
                </a:solidFill>
                <a:uFill>
                  <a:solidFill>
                    <a:srgbClr val="99CA3C"/>
                  </a:solidFill>
                </a:uFill>
                <a:hlinkClick r:id="rId4" invalidUrl="" action="" tgtFrame="" tooltip="" history="1" highlightClick="0" endSnd="0"/>
              </a:rPr>
              <a:t>mealsmadee-z.weebly.com</a:t>
            </a:r>
            <a:r>
              <a: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1" name="image3.jpg" descr="Dark Chocolate Quinoa Breakfast Bowl _0.jpg"/>
          <p:cNvPicPr>
            <a:picLocks noChangeAspect="1"/>
          </p:cNvPicPr>
          <p:nvPr/>
        </p:nvPicPr>
        <p:blipFill>
          <a:blip r:embed="rId2">
            <a:extLst/>
          </a:blip>
          <a:srcRect l="27287" t="0" r="13070" b="0"/>
          <a:stretch>
            <a:fillRect/>
          </a:stretch>
        </p:blipFill>
        <p:spPr>
          <a:xfrm>
            <a:off x="20" y="9"/>
            <a:ext cx="2734072" cy="6867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3021"/>
                </a:lnTo>
                <a:lnTo>
                  <a:pt x="3647" y="21600"/>
                </a:lnTo>
                <a:lnTo>
                  <a:pt x="21600" y="21600"/>
                </a:lnTo>
                <a:lnTo>
                  <a:pt x="21600" y="21576"/>
                </a:lnTo>
                <a:lnTo>
                  <a:pt x="13228" y="0"/>
                </a:lnTo>
                <a:lnTo>
                  <a:pt x="0" y="0"/>
                </a:lnTo>
                <a:close/>
              </a:path>
            </a:pathLst>
          </a:custGeom>
          <a:ln w="12700">
            <a:miter lim="400000"/>
          </a:ln>
        </p:spPr>
      </p:pic>
      <p:sp>
        <p:nvSpPr>
          <p:cNvPr id="202" name="Shape 202"/>
          <p:cNvSpPr/>
          <p:nvPr>
            <p:ph type="title"/>
          </p:nvPr>
        </p:nvSpPr>
        <p:spPr>
          <a:xfrm>
            <a:off x="952581" y="1066800"/>
            <a:ext cx="6424441" cy="1320800"/>
          </a:xfrm>
          <a:prstGeom prst="rect">
            <a:avLst/>
          </a:prstGeom>
        </p:spPr>
        <p:txBody>
          <a:bodyPr/>
          <a:lstStyle>
            <a:lvl1pPr algn="ctr">
              <a:defRPr b="1" sz="4400">
                <a:solidFill>
                  <a:srgbClr val="000000"/>
                </a:solidFill>
              </a:defRPr>
            </a:lvl1pPr>
          </a:lstStyle>
          <a:p>
            <a:pPr/>
            <a:r>
              <a:t>About Us</a:t>
            </a:r>
          </a:p>
        </p:txBody>
      </p:sp>
      <p:sp>
        <p:nvSpPr>
          <p:cNvPr id="203" name="Shape 203"/>
          <p:cNvSpPr/>
          <p:nvPr>
            <p:ph type="body" sz="half" idx="1"/>
          </p:nvPr>
        </p:nvSpPr>
        <p:spPr>
          <a:xfrm>
            <a:off x="2849561" y="2160589"/>
            <a:ext cx="6424441" cy="3880773"/>
          </a:xfrm>
          <a:prstGeom prst="rect">
            <a:avLst/>
          </a:prstGeom>
        </p:spPr>
        <p:txBody>
          <a:bodyPr/>
          <a:lstStyle/>
          <a:p>
            <a:pPr/>
            <a:r>
              <a:t>Our company offers customers a variety of daily meals that will be prepared using fresh products, free of GMO, no preservatives, low carb, no gluten, and organic.</a:t>
            </a:r>
          </a:p>
          <a:p>
            <a:pPr/>
          </a:p>
          <a:p>
            <a:pPr/>
            <a:r>
              <a:t>The initial plan is to stay local in the Chicago area, within the first few months focusing on the River North area. We will continue to expand within large cities.</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5" name="image4.jpg" descr="breakfast.jpg"/>
          <p:cNvPicPr>
            <a:picLocks noChangeAspect="1"/>
          </p:cNvPicPr>
          <p:nvPr/>
        </p:nvPicPr>
        <p:blipFill>
          <a:blip r:embed="rId2">
            <a:extLst/>
          </a:blip>
          <a:srcRect l="36668" t="0" r="36758" b="3"/>
          <a:stretch>
            <a:fillRect/>
          </a:stretch>
        </p:blipFill>
        <p:spPr>
          <a:xfrm>
            <a:off x="19" y="9"/>
            <a:ext cx="2734073" cy="6867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3021"/>
                </a:lnTo>
                <a:lnTo>
                  <a:pt x="3647" y="21600"/>
                </a:lnTo>
                <a:lnTo>
                  <a:pt x="21600" y="21600"/>
                </a:lnTo>
                <a:lnTo>
                  <a:pt x="21600" y="21576"/>
                </a:lnTo>
                <a:lnTo>
                  <a:pt x="13228" y="0"/>
                </a:lnTo>
                <a:lnTo>
                  <a:pt x="0" y="0"/>
                </a:lnTo>
                <a:close/>
              </a:path>
            </a:pathLst>
          </a:custGeom>
          <a:ln w="12700">
            <a:miter lim="400000"/>
          </a:ln>
        </p:spPr>
      </p:pic>
      <p:sp>
        <p:nvSpPr>
          <p:cNvPr id="206" name="Shape 206"/>
          <p:cNvSpPr/>
          <p:nvPr/>
        </p:nvSpPr>
        <p:spPr>
          <a:xfrm>
            <a:off x="-1" y="4013201"/>
            <a:ext cx="476657" cy="284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chemeClr val="accent1"/>
          </a:solidFill>
          <a:ln w="12700">
            <a:miter lim="400000"/>
          </a:ln>
        </p:spPr>
        <p:txBody>
          <a:bodyPr lIns="45719" rIns="45719"/>
          <a:lstStyle/>
          <a:p>
            <a:pPr/>
          </a:p>
        </p:txBody>
      </p:sp>
      <p:sp>
        <p:nvSpPr>
          <p:cNvPr id="207" name="Shape 207"/>
          <p:cNvSpPr/>
          <p:nvPr>
            <p:ph type="body" sz="half" idx="1"/>
          </p:nvPr>
        </p:nvSpPr>
        <p:spPr>
          <a:xfrm>
            <a:off x="2838694" y="1428750"/>
            <a:ext cx="6424441" cy="4988675"/>
          </a:xfrm>
          <a:prstGeom prst="rect">
            <a:avLst/>
          </a:prstGeom>
        </p:spPr>
        <p:txBody>
          <a:bodyPr/>
          <a:lstStyle/>
          <a:p>
            <a:pPr/>
          </a:p>
          <a:p>
            <a:pPr/>
            <a:r>
              <a:t>Healthy meals you can customize</a:t>
            </a:r>
          </a:p>
          <a:p>
            <a:pPr/>
            <a:r>
              <a:t>Delivered right to your door</a:t>
            </a:r>
          </a:p>
          <a:p>
            <a:pPr/>
            <a:r>
              <a:t>No mass production</a:t>
            </a:r>
          </a:p>
          <a:p>
            <a:pPr/>
            <a:r>
              <a:t>Full course meals</a:t>
            </a:r>
          </a:p>
          <a:p>
            <a:pPr/>
            <a:r>
              <a:t>Freshly prepared gluten-free, No-GMO, Organic</a:t>
            </a:r>
          </a:p>
          <a:p>
            <a:pPr/>
            <a:r>
              <a:t>Affordable</a:t>
            </a:r>
          </a:p>
          <a:p>
            <a:pPr/>
            <a:r>
              <a:t>Plan your menu for the next few days</a:t>
            </a:r>
          </a:p>
          <a:p>
            <a:pPr/>
            <a:r>
              <a:t>Surprise your friends with quality homemade looking meals!</a:t>
            </a:r>
          </a:p>
          <a:p>
            <a:pPr/>
            <a:r>
              <a:t>Our profit will be based on the markup applied to the cost of the meal plus the Uber delivery</a:t>
            </a:r>
          </a:p>
        </p:txBody>
      </p:sp>
      <p:sp>
        <p:nvSpPr>
          <p:cNvPr id="208" name="Shape 208"/>
          <p:cNvSpPr/>
          <p:nvPr/>
        </p:nvSpPr>
        <p:spPr>
          <a:xfrm>
            <a:off x="2886324" y="809625"/>
            <a:ext cx="6424441" cy="7391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600"/>
              </a:spcBef>
              <a:defRPr b="1" sz="4400"/>
            </a:lvl1pPr>
          </a:lstStyle>
          <a:p>
            <a:pPr/>
            <a:r>
              <a:t>Our Goals</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0" name="image5.jpg" descr="healthy-breakfast.jpg"/>
          <p:cNvPicPr>
            <a:picLocks noChangeAspect="1"/>
          </p:cNvPicPr>
          <p:nvPr/>
        </p:nvPicPr>
        <p:blipFill>
          <a:blip r:embed="rId2">
            <a:extLst/>
          </a:blip>
          <a:srcRect l="29088" t="0" r="46030" b="2"/>
          <a:stretch>
            <a:fillRect/>
          </a:stretch>
        </p:blipFill>
        <p:spPr>
          <a:xfrm>
            <a:off x="19" y="10"/>
            <a:ext cx="2734073" cy="6867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3021"/>
                </a:lnTo>
                <a:lnTo>
                  <a:pt x="3647" y="21600"/>
                </a:lnTo>
                <a:lnTo>
                  <a:pt x="21600" y="21600"/>
                </a:lnTo>
                <a:lnTo>
                  <a:pt x="21600" y="21576"/>
                </a:lnTo>
                <a:lnTo>
                  <a:pt x="13228" y="0"/>
                </a:lnTo>
                <a:lnTo>
                  <a:pt x="0" y="0"/>
                </a:lnTo>
                <a:close/>
              </a:path>
            </a:pathLst>
          </a:custGeom>
          <a:ln w="12700">
            <a:miter lim="400000"/>
          </a:ln>
        </p:spPr>
      </p:pic>
      <p:sp>
        <p:nvSpPr>
          <p:cNvPr id="211" name="Shape 211"/>
          <p:cNvSpPr/>
          <p:nvPr>
            <p:ph type="title"/>
          </p:nvPr>
        </p:nvSpPr>
        <p:spPr>
          <a:xfrm>
            <a:off x="1886670" y="847725"/>
            <a:ext cx="8402116" cy="1320800"/>
          </a:xfrm>
          <a:prstGeom prst="rect">
            <a:avLst/>
          </a:prstGeom>
        </p:spPr>
        <p:txBody>
          <a:bodyPr/>
          <a:lstStyle>
            <a:lvl1pPr>
              <a:defRPr b="1" sz="3800">
                <a:solidFill>
                  <a:srgbClr val="000000"/>
                </a:solidFill>
              </a:defRPr>
            </a:lvl1pPr>
          </a:lstStyle>
          <a:p>
            <a:pPr/>
            <a:r>
              <a:t>Who Are our Prospect Customers?</a:t>
            </a:r>
          </a:p>
        </p:txBody>
      </p:sp>
      <p:sp>
        <p:nvSpPr>
          <p:cNvPr id="212" name="Shape 212"/>
          <p:cNvSpPr/>
          <p:nvPr>
            <p:ph type="body" sz="half" idx="1"/>
          </p:nvPr>
        </p:nvSpPr>
        <p:spPr>
          <a:xfrm>
            <a:off x="2849563" y="1733549"/>
            <a:ext cx="6424441" cy="3880774"/>
          </a:xfrm>
          <a:prstGeom prst="rect">
            <a:avLst/>
          </a:prstGeom>
        </p:spPr>
        <p:txBody>
          <a:bodyPr/>
          <a:lstStyle/>
          <a:p>
            <a:pPr/>
            <a:r>
              <a:t>Working professionals who don't have time to go home and prepare meals.</a:t>
            </a:r>
          </a:p>
          <a:p>
            <a:pPr/>
            <a:r>
              <a:t>Age: 25-40</a:t>
            </a:r>
            <a:endParaRPr>
              <a:solidFill>
                <a:srgbClr val="000000"/>
              </a:solidFill>
            </a:endParaRPr>
          </a:p>
          <a:p>
            <a:pPr/>
            <a:r>
              <a:t>Health conscious</a:t>
            </a:r>
            <a:endParaRPr>
              <a:solidFill>
                <a:srgbClr val="000000"/>
              </a:solidFill>
            </a:endParaRPr>
          </a:p>
          <a:p>
            <a:pPr/>
            <a:r>
              <a:t>Mostly single, not married</a:t>
            </a:r>
            <a:endParaRPr>
              <a:solidFill>
                <a:srgbClr val="000000"/>
              </a:solidFill>
            </a:endParaRPr>
          </a:p>
          <a:p>
            <a:pPr/>
            <a:r>
              <a:t>Household income over $90,000</a:t>
            </a:r>
            <a:endParaRPr>
              <a:solidFill>
                <a:srgbClr val="000000"/>
              </a:solidFill>
            </a:endParaRPr>
          </a:p>
          <a:p>
            <a:pPr/>
            <a:endParaRPr>
              <a:solidFill>
                <a:srgbClr val="000000"/>
              </a:solidFill>
            </a:endParaRPr>
          </a:p>
          <a:p>
            <a:pPr/>
            <a:r>
              <a:t>Statistics about River North</a:t>
            </a:r>
          </a:p>
          <a:p>
            <a:pPr/>
            <a:r>
              <a:rPr u="sng">
                <a:solidFill>
                  <a:srgbClr val="99CA3C"/>
                </a:solidFill>
                <a:uFill>
                  <a:solidFill>
                    <a:srgbClr val="99CA3C"/>
                  </a:solidFill>
                </a:uFill>
                <a:hlinkClick r:id="rId3" invalidUrl="" action="" tgtFrame="" tooltip="" history="1" highlightClick="0" endSnd="0"/>
              </a:rPr>
              <a:t>https://www.point2homes.com/US/Neighborhood/IL/Cook-County/Chicago/River-North-Demographics.html</a:t>
            </a:r>
            <a:r>
              <a:t> </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4" name="image6.jpg" descr="matt-norman-grilled-chicken-3-1.jpg"/>
          <p:cNvPicPr>
            <a:picLocks noChangeAspect="1"/>
          </p:cNvPicPr>
          <p:nvPr/>
        </p:nvPicPr>
        <p:blipFill>
          <a:blip r:embed="rId2">
            <a:extLst/>
          </a:blip>
          <a:srcRect l="27981" t="0" r="45544" b="0"/>
          <a:stretch>
            <a:fillRect/>
          </a:stretch>
        </p:blipFill>
        <p:spPr>
          <a:xfrm>
            <a:off x="20" y="9"/>
            <a:ext cx="2734072" cy="6867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3021"/>
                </a:lnTo>
                <a:lnTo>
                  <a:pt x="3647" y="21600"/>
                </a:lnTo>
                <a:lnTo>
                  <a:pt x="21600" y="21600"/>
                </a:lnTo>
                <a:lnTo>
                  <a:pt x="21600" y="21576"/>
                </a:lnTo>
                <a:lnTo>
                  <a:pt x="13228" y="0"/>
                </a:lnTo>
                <a:lnTo>
                  <a:pt x="0" y="0"/>
                </a:lnTo>
                <a:close/>
              </a:path>
            </a:pathLst>
          </a:custGeom>
          <a:ln w="12700">
            <a:miter lim="400000"/>
          </a:ln>
        </p:spPr>
      </p:pic>
      <p:sp>
        <p:nvSpPr>
          <p:cNvPr id="215" name="Shape 215"/>
          <p:cNvSpPr/>
          <p:nvPr>
            <p:ph type="title"/>
          </p:nvPr>
        </p:nvSpPr>
        <p:spPr>
          <a:xfrm>
            <a:off x="2515560" y="571500"/>
            <a:ext cx="6424441" cy="1320800"/>
          </a:xfrm>
          <a:prstGeom prst="rect">
            <a:avLst/>
          </a:prstGeom>
        </p:spPr>
        <p:txBody>
          <a:bodyPr/>
          <a:lstStyle>
            <a:lvl1pPr>
              <a:defRPr b="1" sz="4400">
                <a:solidFill>
                  <a:srgbClr val="000000"/>
                </a:solidFill>
              </a:defRPr>
            </a:lvl1pPr>
          </a:lstStyle>
          <a:p>
            <a:pPr/>
            <a:r>
              <a:t>Business Strategies</a:t>
            </a:r>
          </a:p>
        </p:txBody>
      </p:sp>
      <p:sp>
        <p:nvSpPr>
          <p:cNvPr id="216" name="Shape 216"/>
          <p:cNvSpPr/>
          <p:nvPr>
            <p:ph type="body" sz="half" idx="1"/>
          </p:nvPr>
        </p:nvSpPr>
        <p:spPr>
          <a:xfrm>
            <a:off x="2886324" y="1838324"/>
            <a:ext cx="6424441" cy="3880774"/>
          </a:xfrm>
          <a:prstGeom prst="rect">
            <a:avLst/>
          </a:prstGeom>
        </p:spPr>
        <p:txBody>
          <a:bodyPr/>
          <a:lstStyle/>
          <a:p>
            <a:pPr>
              <a:lnSpc>
                <a:spcPct val="90000"/>
              </a:lnSpc>
            </a:pPr>
            <a:r>
              <a:t>We are planning to partner with local restaurants who will have to prove to us the quality of their meals. Our web based system will be a medium connecting customers with the suppliers – restaurants.</a:t>
            </a:r>
          </a:p>
          <a:p>
            <a:pPr marL="0" indent="0">
              <a:lnSpc>
                <a:spcPct val="90000"/>
              </a:lnSpc>
              <a:buSzTx/>
              <a:buNone/>
            </a:pPr>
          </a:p>
          <a:p>
            <a:pPr>
              <a:lnSpc>
                <a:spcPct val="90000"/>
              </a:lnSpc>
            </a:pPr>
            <a:r>
              <a:t>Restaurants will use our packaging with our branding to make sure the food is delivered hot and the driver carrying the meals from the car to the customer will also serve as our advertisement.</a:t>
            </a:r>
            <a:endParaRPr>
              <a:solidFill>
                <a:srgbClr val="000000"/>
              </a:solidFill>
            </a:endParaRPr>
          </a:p>
          <a:p>
            <a:pPr>
              <a:lnSpc>
                <a:spcPct val="90000"/>
              </a:lnSpc>
            </a:pPr>
            <a:endParaRPr>
              <a:solidFill>
                <a:srgbClr val="000000"/>
              </a:solidFill>
            </a:endParaRPr>
          </a:p>
          <a:p>
            <a:pPr>
              <a:lnSpc>
                <a:spcPct val="90000"/>
              </a:lnSpc>
            </a:pPr>
            <a:r>
              <a:t>Partner with Uber for fast and easy  delivery of the meals. On time, fresh and warm.</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8" name="image7.jpeg" descr="grain.jpg"/>
          <p:cNvPicPr>
            <a:picLocks noChangeAspect="1"/>
          </p:cNvPicPr>
          <p:nvPr/>
        </p:nvPicPr>
        <p:blipFill>
          <a:blip r:embed="rId2">
            <a:extLst/>
          </a:blip>
          <a:srcRect l="47369" t="0" r="23966" b="1"/>
          <a:stretch>
            <a:fillRect/>
          </a:stretch>
        </p:blipFill>
        <p:spPr>
          <a:xfrm>
            <a:off x="19" y="10"/>
            <a:ext cx="2734073" cy="6867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3021"/>
                </a:lnTo>
                <a:lnTo>
                  <a:pt x="3647" y="21600"/>
                </a:lnTo>
                <a:lnTo>
                  <a:pt x="21600" y="21600"/>
                </a:lnTo>
                <a:lnTo>
                  <a:pt x="21600" y="21576"/>
                </a:lnTo>
                <a:lnTo>
                  <a:pt x="13228" y="0"/>
                </a:lnTo>
                <a:lnTo>
                  <a:pt x="0" y="0"/>
                </a:lnTo>
                <a:close/>
              </a:path>
            </a:pathLst>
          </a:custGeom>
          <a:ln w="12700">
            <a:miter lim="400000"/>
          </a:ln>
        </p:spPr>
      </p:pic>
      <p:sp>
        <p:nvSpPr>
          <p:cNvPr id="219" name="Shape 219"/>
          <p:cNvSpPr/>
          <p:nvPr/>
        </p:nvSpPr>
        <p:spPr>
          <a:xfrm>
            <a:off x="-1" y="4013201"/>
            <a:ext cx="476657" cy="284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chemeClr val="accent1"/>
          </a:solidFill>
          <a:ln w="12700">
            <a:miter lim="400000"/>
          </a:ln>
        </p:spPr>
        <p:txBody>
          <a:bodyPr lIns="45719" rIns="45719"/>
          <a:lstStyle/>
          <a:p>
            <a:pPr/>
          </a:p>
        </p:txBody>
      </p:sp>
      <p:sp>
        <p:nvSpPr>
          <p:cNvPr id="220" name="Shape 220"/>
          <p:cNvSpPr/>
          <p:nvPr>
            <p:ph type="title"/>
          </p:nvPr>
        </p:nvSpPr>
        <p:spPr>
          <a:xfrm>
            <a:off x="2849561" y="609600"/>
            <a:ext cx="6424441" cy="1320800"/>
          </a:xfrm>
          <a:prstGeom prst="rect">
            <a:avLst/>
          </a:prstGeom>
        </p:spPr>
        <p:txBody>
          <a:bodyPr/>
          <a:lstStyle>
            <a:lvl1pPr>
              <a:defRPr b="1" sz="3900">
                <a:solidFill>
                  <a:srgbClr val="000000"/>
                </a:solidFill>
              </a:defRPr>
            </a:lvl1pPr>
          </a:lstStyle>
          <a:p>
            <a:pPr/>
            <a:r>
              <a:t>Website – let’s see what we’ve built</a:t>
            </a:r>
          </a:p>
        </p:txBody>
      </p:sp>
      <p:sp>
        <p:nvSpPr>
          <p:cNvPr id="221" name="Shape 221"/>
          <p:cNvSpPr/>
          <p:nvPr>
            <p:ph type="body" sz="half" idx="1"/>
          </p:nvPr>
        </p:nvSpPr>
        <p:spPr>
          <a:xfrm>
            <a:off x="2849561" y="2160589"/>
            <a:ext cx="6424441" cy="3880773"/>
          </a:xfrm>
          <a:prstGeom prst="rect">
            <a:avLst/>
          </a:prstGeom>
        </p:spPr>
        <p:txBody>
          <a:bodyPr/>
          <a:lstStyle/>
          <a:p>
            <a:pPr/>
            <a:r>
              <a:rPr u="sng">
                <a:solidFill>
                  <a:srgbClr val="99CA3C"/>
                </a:solidFill>
                <a:uFill>
                  <a:solidFill>
                    <a:srgbClr val="99CA3C"/>
                  </a:solidFill>
                </a:uFill>
                <a:hlinkClick r:id="rId3" invalidUrl="" action="" tgtFrame="" tooltip="" history="1" highlightClick="0" endSnd="0"/>
              </a:rPr>
              <a:t>https://mealsmadee-z.weebly.com/</a:t>
            </a:r>
            <a:r>
              <a:t> </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3" name="image7.jpeg" descr="grain.jpg"/>
          <p:cNvPicPr>
            <a:picLocks noChangeAspect="1"/>
          </p:cNvPicPr>
          <p:nvPr/>
        </p:nvPicPr>
        <p:blipFill>
          <a:blip r:embed="rId2">
            <a:extLst/>
          </a:blip>
          <a:srcRect l="47369" t="0" r="23966" b="1"/>
          <a:stretch>
            <a:fillRect/>
          </a:stretch>
        </p:blipFill>
        <p:spPr>
          <a:xfrm>
            <a:off x="19" y="10"/>
            <a:ext cx="2734073" cy="6867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3021"/>
                </a:lnTo>
                <a:lnTo>
                  <a:pt x="3647" y="21600"/>
                </a:lnTo>
                <a:lnTo>
                  <a:pt x="21600" y="21600"/>
                </a:lnTo>
                <a:lnTo>
                  <a:pt x="21600" y="21576"/>
                </a:lnTo>
                <a:lnTo>
                  <a:pt x="13228" y="0"/>
                </a:lnTo>
                <a:lnTo>
                  <a:pt x="0" y="0"/>
                </a:lnTo>
                <a:close/>
              </a:path>
            </a:pathLst>
          </a:custGeom>
          <a:ln w="12700">
            <a:miter lim="400000"/>
          </a:ln>
        </p:spPr>
      </p:pic>
      <p:sp>
        <p:nvSpPr>
          <p:cNvPr id="224" name="Shape 224"/>
          <p:cNvSpPr/>
          <p:nvPr/>
        </p:nvSpPr>
        <p:spPr>
          <a:xfrm>
            <a:off x="-1" y="4013201"/>
            <a:ext cx="476657" cy="284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chemeClr val="accent1"/>
          </a:solidFill>
          <a:ln w="12700">
            <a:miter lim="400000"/>
          </a:ln>
        </p:spPr>
        <p:txBody>
          <a:bodyPr lIns="45719" rIns="45719"/>
          <a:lstStyle/>
          <a:p>
            <a:pPr/>
          </a:p>
        </p:txBody>
      </p:sp>
      <p:sp>
        <p:nvSpPr>
          <p:cNvPr id="225" name="Shape 225"/>
          <p:cNvSpPr/>
          <p:nvPr>
            <p:ph type="title"/>
          </p:nvPr>
        </p:nvSpPr>
        <p:spPr>
          <a:xfrm>
            <a:off x="2849561" y="609600"/>
            <a:ext cx="6424441" cy="1320800"/>
          </a:xfrm>
          <a:prstGeom prst="rect">
            <a:avLst/>
          </a:prstGeom>
        </p:spPr>
        <p:txBody>
          <a:bodyPr/>
          <a:lstStyle>
            <a:lvl1pPr>
              <a:defRPr b="1" sz="3900">
                <a:solidFill>
                  <a:srgbClr val="000000"/>
                </a:solidFill>
              </a:defRPr>
            </a:lvl1pPr>
          </a:lstStyle>
          <a:p>
            <a:pPr/>
            <a:r>
              <a:t>Estimated Cost of Running On-line Store</a:t>
            </a:r>
          </a:p>
        </p:txBody>
      </p:sp>
      <p:sp>
        <p:nvSpPr>
          <p:cNvPr id="226" name="Shape 226"/>
          <p:cNvSpPr/>
          <p:nvPr>
            <p:ph type="body" sz="half" idx="1"/>
          </p:nvPr>
        </p:nvSpPr>
        <p:spPr>
          <a:xfrm>
            <a:off x="2849561" y="2160589"/>
            <a:ext cx="6424441" cy="3880773"/>
          </a:xfrm>
          <a:prstGeom prst="rect">
            <a:avLst/>
          </a:prstGeom>
        </p:spPr>
        <p:txBody>
          <a:bodyPr/>
          <a:lstStyle/>
          <a:p>
            <a:pPr/>
            <a:r>
              <a:t>$300 annually (domain + hosting at weebly.com)</a:t>
            </a:r>
          </a:p>
          <a:p>
            <a:pPr/>
            <a:r>
              <a:t>Merchant fees – the fees vary by type of credit card and gateway used. Depending on the plan selected, the cost will be between $100-$250 per month</a:t>
            </a:r>
          </a:p>
          <a:p>
            <a:pPr/>
            <a:r>
              <a:t>Advertising – we would use social media sites and Google AdWords. The Google AdWords will allow us to specify the monthly budget and we can track how successful the campaign is.</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8" name="image8.jpg" descr="abc.jpg"/>
          <p:cNvPicPr>
            <a:picLocks noChangeAspect="1"/>
          </p:cNvPicPr>
          <p:nvPr/>
        </p:nvPicPr>
        <p:blipFill>
          <a:blip r:embed="rId2">
            <a:extLst/>
          </a:blip>
          <a:srcRect l="59671" t="0" r="14153" b="2"/>
          <a:stretch>
            <a:fillRect/>
          </a:stretch>
        </p:blipFill>
        <p:spPr>
          <a:xfrm>
            <a:off x="19" y="10"/>
            <a:ext cx="2734073" cy="6867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3021"/>
                </a:lnTo>
                <a:lnTo>
                  <a:pt x="3647" y="21600"/>
                </a:lnTo>
                <a:lnTo>
                  <a:pt x="21600" y="21600"/>
                </a:lnTo>
                <a:lnTo>
                  <a:pt x="21600" y="21576"/>
                </a:lnTo>
                <a:lnTo>
                  <a:pt x="13228" y="0"/>
                </a:lnTo>
                <a:lnTo>
                  <a:pt x="0" y="0"/>
                </a:lnTo>
                <a:close/>
              </a:path>
            </a:pathLst>
          </a:custGeom>
          <a:ln w="12700">
            <a:miter lim="400000"/>
          </a:ln>
        </p:spPr>
      </p:pic>
      <p:sp>
        <p:nvSpPr>
          <p:cNvPr id="229" name="Shape 229"/>
          <p:cNvSpPr/>
          <p:nvPr/>
        </p:nvSpPr>
        <p:spPr>
          <a:xfrm>
            <a:off x="-1" y="4013201"/>
            <a:ext cx="476657" cy="284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chemeClr val="accent1"/>
          </a:solidFill>
          <a:ln w="12700">
            <a:miter lim="400000"/>
          </a:ln>
        </p:spPr>
        <p:txBody>
          <a:bodyPr lIns="45719" rIns="45719"/>
          <a:lstStyle/>
          <a:p>
            <a:pPr/>
          </a:p>
        </p:txBody>
      </p:sp>
      <p:sp>
        <p:nvSpPr>
          <p:cNvPr id="230" name="Shape 230"/>
          <p:cNvSpPr/>
          <p:nvPr>
            <p:ph type="title"/>
          </p:nvPr>
        </p:nvSpPr>
        <p:spPr>
          <a:xfrm>
            <a:off x="2849561" y="609600"/>
            <a:ext cx="6424441" cy="1320800"/>
          </a:xfrm>
          <a:prstGeom prst="rect">
            <a:avLst/>
          </a:prstGeom>
        </p:spPr>
        <p:txBody>
          <a:bodyPr/>
          <a:lstStyle>
            <a:lvl1pPr>
              <a:defRPr b="1" sz="4000">
                <a:solidFill>
                  <a:srgbClr val="000000"/>
                </a:solidFill>
              </a:defRPr>
            </a:lvl1pPr>
          </a:lstStyle>
          <a:p>
            <a:pPr/>
            <a:r>
              <a:t>Future Website Enhancements</a:t>
            </a:r>
          </a:p>
        </p:txBody>
      </p:sp>
      <p:sp>
        <p:nvSpPr>
          <p:cNvPr id="231" name="Shape 231"/>
          <p:cNvSpPr/>
          <p:nvPr>
            <p:ph type="body" sz="half" idx="1"/>
          </p:nvPr>
        </p:nvSpPr>
        <p:spPr>
          <a:xfrm>
            <a:off x="2849561" y="2160589"/>
            <a:ext cx="6424441" cy="4433314"/>
          </a:xfrm>
          <a:prstGeom prst="rect">
            <a:avLst/>
          </a:prstGeom>
        </p:spPr>
        <p:txBody>
          <a:bodyPr/>
          <a:lstStyle/>
          <a:p>
            <a:pPr/>
            <a:r>
              <a:t>Mobile application</a:t>
            </a:r>
          </a:p>
          <a:p>
            <a:pPr/>
            <a:r>
              <a:t>Gather real customers testimonials</a:t>
            </a:r>
          </a:p>
          <a:p>
            <a:pPr/>
            <a:r>
              <a:t>Allow customers to rate the meals</a:t>
            </a:r>
          </a:p>
          <a:p>
            <a:pPr/>
            <a:r>
              <a:t>Like us on Facebook, share with Twitter, etc.</a:t>
            </a:r>
          </a:p>
          <a:p>
            <a:pPr/>
            <a:r>
              <a:t>Groupon – get on the Groupon platform to spread the word about the site</a:t>
            </a:r>
          </a:p>
          <a:p>
            <a:pPr/>
            <a:r>
              <a:t>Special discounts – since we want start locally</a:t>
            </a:r>
          </a:p>
          <a:p>
            <a:pPr/>
            <a:r>
              <a:t>Nutritional information about our meals</a:t>
            </a:r>
          </a:p>
          <a:p>
            <a:pPr/>
            <a:r>
              <a:t>People to write articles, news section, recommendations</a:t>
            </a:r>
          </a:p>
          <a:p>
            <a:pPr/>
            <a:r>
              <a:t>Yelp? Will that be something we want to consider or not? Since our site won’t be about a specific restaurant</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title"/>
          </p:nvPr>
        </p:nvSpPr>
        <p:spPr>
          <a:xfrm>
            <a:off x="677333" y="609600"/>
            <a:ext cx="8596670" cy="1320800"/>
          </a:xfrm>
          <a:prstGeom prst="rect">
            <a:avLst/>
          </a:prstGeom>
        </p:spPr>
        <p:txBody>
          <a:bodyPr/>
          <a:lstStyle>
            <a:lvl1pPr>
              <a:defRPr b="1" sz="4000">
                <a:solidFill>
                  <a:srgbClr val="000000"/>
                </a:solidFill>
              </a:defRPr>
            </a:lvl1pPr>
          </a:lstStyle>
          <a:p>
            <a:pPr/>
            <a:r>
              <a:t>Questions?</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Facet">
  <a:themeElements>
    <a:clrScheme name="Facet">
      <a:dk1>
        <a:srgbClr val="000000"/>
      </a:dk1>
      <a:lt1>
        <a:srgbClr val="FFFFFF"/>
      </a:lt1>
      <a:dk2>
        <a:srgbClr val="A7A7A7"/>
      </a:dk2>
      <a:lt2>
        <a:srgbClr val="535353"/>
      </a:lt2>
      <a:accent1>
        <a:srgbClr val="90C226"/>
      </a:accent1>
      <a:accent2>
        <a:srgbClr val="54A021"/>
      </a:accent2>
      <a:accent3>
        <a:srgbClr val="E6B91E"/>
      </a:accent3>
      <a:accent4>
        <a:srgbClr val="E76618"/>
      </a:accent4>
      <a:accent5>
        <a:srgbClr val="C42F1A"/>
      </a:accent5>
      <a:accent6>
        <a:srgbClr val="918655"/>
      </a:accent6>
      <a:hlink>
        <a:srgbClr val="0000FF"/>
      </a:hlink>
      <a:folHlink>
        <a:srgbClr val="FF00FF"/>
      </a:folHlink>
    </a:clrScheme>
    <a:fontScheme name="Facet">
      <a:majorFont>
        <a:latin typeface="Helvetica"/>
        <a:ea typeface="Helvetica"/>
        <a:cs typeface="Helvetica"/>
      </a:majorFont>
      <a:minorFont>
        <a:latin typeface="Trebuchet MS"/>
        <a:ea typeface="Trebuchet MS"/>
        <a:cs typeface="Trebuchet MS"/>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35000"/>
              </a:srgbClr>
            </a:outerShdw>
          </a:effectLst>
        </a:effectStyle>
        <a:effectStyle>
          <a:effectLst>
            <a:outerShdw sx="100000" sy="100000" kx="0" ky="0" algn="b" rotWithShape="0" blurRad="38100" dist="25400" dir="540000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sx="100000" sy="100000" kx="0" ky="0" algn="b" rotWithShape="0" blurRad="38100" dist="254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A7A7A7"/>
      </a:dk2>
      <a:lt2>
        <a:srgbClr val="535353"/>
      </a:lt2>
      <a:accent1>
        <a:srgbClr val="90C226"/>
      </a:accent1>
      <a:accent2>
        <a:srgbClr val="54A021"/>
      </a:accent2>
      <a:accent3>
        <a:srgbClr val="E6B91E"/>
      </a:accent3>
      <a:accent4>
        <a:srgbClr val="E76618"/>
      </a:accent4>
      <a:accent5>
        <a:srgbClr val="C42F1A"/>
      </a:accent5>
      <a:accent6>
        <a:srgbClr val="918655"/>
      </a:accent6>
      <a:hlink>
        <a:srgbClr val="0000FF"/>
      </a:hlink>
      <a:folHlink>
        <a:srgbClr val="FF00FF"/>
      </a:folHlink>
    </a:clrScheme>
    <a:fontScheme name="Facet">
      <a:majorFont>
        <a:latin typeface="Helvetica"/>
        <a:ea typeface="Helvetica"/>
        <a:cs typeface="Helvetica"/>
      </a:majorFont>
      <a:minorFont>
        <a:latin typeface="Trebuchet MS"/>
        <a:ea typeface="Trebuchet MS"/>
        <a:cs typeface="Trebuchet MS"/>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35000"/>
              </a:srgbClr>
            </a:outerShdw>
          </a:effectLst>
        </a:effectStyle>
        <a:effectStyle>
          <a:effectLst>
            <a:outerShdw sx="100000" sy="100000" kx="0" ky="0" algn="b" rotWithShape="0" blurRad="38100" dist="25400" dir="540000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sx="100000" sy="100000" kx="0" ky="0" algn="b" rotWithShape="0" blurRad="38100" dist="254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