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940" r:id="rId1"/>
  </p:sldMasterIdLst>
  <p:notesMasterIdLst>
    <p:notesMasterId r:id="rId17"/>
  </p:notesMasterIdLst>
  <p:sldIdLst>
    <p:sldId id="256" r:id="rId2"/>
    <p:sldId id="269" r:id="rId3"/>
    <p:sldId id="257" r:id="rId4"/>
    <p:sldId id="258" r:id="rId5"/>
    <p:sldId id="259" r:id="rId6"/>
    <p:sldId id="260" r:id="rId7"/>
    <p:sldId id="270" r:id="rId8"/>
    <p:sldId id="261" r:id="rId9"/>
    <p:sldId id="262" r:id="rId10"/>
    <p:sldId id="263" r:id="rId11"/>
    <p:sldId id="264" r:id="rId12"/>
    <p:sldId id="265" r:id="rId13"/>
    <p:sldId id="266" r:id="rId14"/>
    <p:sldId id="267" r:id="rId15"/>
    <p:sldId id="268"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1288C"/>
    <a:srgbClr val="C97BFF"/>
    <a:srgbClr val="A565D0"/>
    <a:srgbClr val="4F1D73"/>
    <a:srgbClr val="34114E"/>
    <a:srgbClr val="B45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48"/>
    <p:restoredTop sz="94705"/>
  </p:normalViewPr>
  <p:slideViewPr>
    <p:cSldViewPr snapToGrid="0" snapToObjects="1">
      <p:cViewPr>
        <p:scale>
          <a:sx n="106" d="100"/>
          <a:sy n="106" d="100"/>
        </p:scale>
        <p:origin x="1264"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Shape 1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1" name="Shape 12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4" name="Shape 13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Shape 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7" name="Shape 6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6" name="Shape 10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lvl="0" rt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1313259" y="975589"/>
            <a:ext cx="6517482" cy="1881910"/>
          </a:xfrm>
        </p:spPr>
        <p:txBody>
          <a:bodyPr anchor="b">
            <a:normAutofit/>
          </a:bodyPr>
          <a:lstStyle>
            <a:lvl1pPr algn="ct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1313259" y="2914651"/>
            <a:ext cx="6517482" cy="1028699"/>
          </a:xfrm>
        </p:spPr>
        <p:txBody>
          <a:bodyPr>
            <a:normAutofit/>
          </a:bodyPr>
          <a:lstStyle>
            <a:lvl1pPr marL="0" indent="0" algn="ctr">
              <a:buNone/>
              <a:defRPr sz="1650">
                <a:solidFill>
                  <a:schemeClr val="bg1">
                    <a:lumMod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46" y="3217030"/>
            <a:ext cx="7773324" cy="608708"/>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88558" y="523696"/>
            <a:ext cx="7366899" cy="2410602"/>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331" y="3831546"/>
            <a:ext cx="7773339" cy="511854"/>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7773339" cy="2570434"/>
          </a:xfrm>
        </p:spPr>
        <p:txBody>
          <a:bodyPr anchor="ctr"/>
          <a:lstStyle>
            <a:lvl1pPr algn="ct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3153616"/>
            <a:ext cx="7773339" cy="1189785"/>
          </a:xfrm>
        </p:spPr>
        <p:txBody>
          <a:bodyPr anchor="ct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1084659" y="457200"/>
            <a:ext cx="6977064" cy="2244678"/>
          </a:xfrm>
        </p:spPr>
        <p:txBody>
          <a:bodyPr anchor="ctr"/>
          <a:lstStyle>
            <a:lvl1pPr>
              <a:defRPr sz="2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2707524"/>
            <a:ext cx="6564224" cy="446091"/>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4" name="Text Placeholder 3"/>
          <p:cNvSpPr>
            <a:spLocks noGrp="1"/>
          </p:cNvSpPr>
          <p:nvPr>
            <p:ph type="body" sz="half" idx="2"/>
          </p:nvPr>
        </p:nvSpPr>
        <p:spPr>
          <a:xfrm>
            <a:off x="685331" y="3279597"/>
            <a:ext cx="7773339" cy="1065790"/>
          </a:xfrm>
        </p:spPr>
        <p:txBody>
          <a:bodyPr anchor="ctr">
            <a:normAutofit/>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
        <p:nvSpPr>
          <p:cNvPr id="13" name="TextBox 12"/>
          <p:cNvSpPr txBox="1"/>
          <p:nvPr/>
        </p:nvSpPr>
        <p:spPr>
          <a:xfrm>
            <a:off x="751116" y="565625"/>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4" name="TextBox 13"/>
          <p:cNvSpPr txBox="1"/>
          <p:nvPr/>
        </p:nvSpPr>
        <p:spPr>
          <a:xfrm>
            <a:off x="7918169" y="2245184"/>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1604041"/>
            <a:ext cx="7773339" cy="1883876"/>
          </a:xfrm>
        </p:spPr>
        <p:txBody>
          <a:bodyPr anchor="b"/>
          <a:lstStyle>
            <a:lvl1pPr algn="ctr">
              <a:defRPr sz="24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1" y="3496751"/>
            <a:ext cx="7773339" cy="855483"/>
          </a:xfrm>
        </p:spPr>
        <p:txBody>
          <a:bodyPr anchor="t"/>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5" name="Title 1"/>
          <p:cNvSpPr>
            <a:spLocks noGrp="1"/>
          </p:cNvSpPr>
          <p:nvPr>
            <p:ph type="title"/>
          </p:nvPr>
        </p:nvSpPr>
        <p:spPr>
          <a:xfrm>
            <a:off x="685331" y="457200"/>
            <a:ext cx="7773339" cy="1203821"/>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31" y="1775320"/>
            <a:ext cx="2474232"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8" name="Text Placeholder 3"/>
          <p:cNvSpPr>
            <a:spLocks noGrp="1"/>
          </p:cNvSpPr>
          <p:nvPr>
            <p:ph type="body" sz="half" idx="15"/>
          </p:nvPr>
        </p:nvSpPr>
        <p:spPr>
          <a:xfrm>
            <a:off x="685331" y="2207517"/>
            <a:ext cx="2474232"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9" name="Text Placeholder 4"/>
          <p:cNvSpPr>
            <a:spLocks noGrp="1"/>
          </p:cNvSpPr>
          <p:nvPr>
            <p:ph type="body" sz="quarter" idx="3"/>
          </p:nvPr>
        </p:nvSpPr>
        <p:spPr>
          <a:xfrm>
            <a:off x="3339292" y="1775320"/>
            <a:ext cx="2468641"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0" name="Text Placeholder 3"/>
          <p:cNvSpPr>
            <a:spLocks noGrp="1"/>
          </p:cNvSpPr>
          <p:nvPr>
            <p:ph type="body" sz="half" idx="16"/>
          </p:nvPr>
        </p:nvSpPr>
        <p:spPr>
          <a:xfrm>
            <a:off x="3331012" y="2207517"/>
            <a:ext cx="2477513"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11" name="Text Placeholder 4"/>
          <p:cNvSpPr>
            <a:spLocks noGrp="1"/>
          </p:cNvSpPr>
          <p:nvPr>
            <p:ph type="body" sz="quarter" idx="13"/>
          </p:nvPr>
        </p:nvSpPr>
        <p:spPr>
          <a:xfrm>
            <a:off x="5979974" y="1775320"/>
            <a:ext cx="2478696" cy="432197"/>
          </a:xfrm>
        </p:spPr>
        <p:txBody>
          <a:bodyPr anchor="b">
            <a:noAutofit/>
          </a:bodyPr>
          <a:lstStyle>
            <a:lvl1pPr marL="0" indent="0" algn="ctr">
              <a:lnSpc>
                <a:spcPct val="85000"/>
              </a:lnSpc>
              <a:buNone/>
              <a:defRPr sz="180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2" name="Text Placeholder 3"/>
          <p:cNvSpPr>
            <a:spLocks noGrp="1"/>
          </p:cNvSpPr>
          <p:nvPr>
            <p:ph type="body" sz="half" idx="17"/>
          </p:nvPr>
        </p:nvSpPr>
        <p:spPr>
          <a:xfrm>
            <a:off x="5979974" y="2207517"/>
            <a:ext cx="2478696" cy="2135884"/>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30" name="Title 1"/>
          <p:cNvSpPr>
            <a:spLocks noGrp="1"/>
          </p:cNvSpPr>
          <p:nvPr>
            <p:ph type="title"/>
          </p:nvPr>
        </p:nvSpPr>
        <p:spPr>
          <a:xfrm>
            <a:off x="685331" y="458079"/>
            <a:ext cx="7773339" cy="120294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31" y="3153615"/>
            <a:ext cx="2472307"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0" name="Picture Placeholder 2"/>
          <p:cNvSpPr>
            <a:spLocks noGrp="1" noChangeAspect="1"/>
          </p:cNvSpPr>
          <p:nvPr>
            <p:ph type="pic" idx="15"/>
          </p:nvPr>
        </p:nvSpPr>
        <p:spPr>
          <a:xfrm>
            <a:off x="685331" y="1775320"/>
            <a:ext cx="2472307" cy="1143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5331" y="3585811"/>
            <a:ext cx="2472307"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2" name="Text Placeholder 4"/>
          <p:cNvSpPr>
            <a:spLocks noGrp="1"/>
          </p:cNvSpPr>
          <p:nvPr>
            <p:ph type="body" sz="quarter" idx="3"/>
          </p:nvPr>
        </p:nvSpPr>
        <p:spPr>
          <a:xfrm>
            <a:off x="3332069" y="3153615"/>
            <a:ext cx="247637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3" name="Picture Placeholder 2"/>
          <p:cNvSpPr>
            <a:spLocks noGrp="1" noChangeAspect="1"/>
          </p:cNvSpPr>
          <p:nvPr>
            <p:ph type="pic" idx="21"/>
          </p:nvPr>
        </p:nvSpPr>
        <p:spPr>
          <a:xfrm>
            <a:off x="3331011" y="1775320"/>
            <a:ext cx="2477514"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3331011" y="3585811"/>
            <a:ext cx="2477514" cy="757589"/>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25" name="Text Placeholder 4"/>
          <p:cNvSpPr>
            <a:spLocks noGrp="1"/>
          </p:cNvSpPr>
          <p:nvPr>
            <p:ph type="body" sz="quarter" idx="13"/>
          </p:nvPr>
        </p:nvSpPr>
        <p:spPr>
          <a:xfrm>
            <a:off x="5979974" y="3153615"/>
            <a:ext cx="2475511" cy="432197"/>
          </a:xfrm>
        </p:spPr>
        <p:txBody>
          <a:bodyPr anchor="b">
            <a:noAutofit/>
          </a:bodyPr>
          <a:lstStyle>
            <a:lvl1pPr marL="0" indent="0" algn="ctr">
              <a:lnSpc>
                <a:spcPct val="85000"/>
              </a:lnSpc>
              <a:buNone/>
              <a:defRPr sz="16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26" name="Picture Placeholder 2"/>
          <p:cNvSpPr>
            <a:spLocks noGrp="1" noChangeAspect="1"/>
          </p:cNvSpPr>
          <p:nvPr>
            <p:ph type="pic" idx="22"/>
          </p:nvPr>
        </p:nvSpPr>
        <p:spPr>
          <a:xfrm>
            <a:off x="5979974" y="1775320"/>
            <a:ext cx="2478696" cy="1143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5979880" y="3585809"/>
            <a:ext cx="2478790" cy="757591"/>
          </a:xfrm>
        </p:spPr>
        <p:txBody>
          <a:bodyPr anchor="t">
            <a:normAutofit/>
          </a:bodyPr>
          <a:lstStyle>
            <a:lvl1pPr marL="0" indent="0" algn="ctr">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685331" y="1775320"/>
            <a:ext cx="7773339" cy="25680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Vertical Title 1"/>
          <p:cNvSpPr>
            <a:spLocks noGrp="1"/>
          </p:cNvSpPr>
          <p:nvPr>
            <p:ph type="title" orient="vert"/>
          </p:nvPr>
        </p:nvSpPr>
        <p:spPr>
          <a:xfrm>
            <a:off x="6543675" y="457201"/>
            <a:ext cx="1914995" cy="38861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685331" y="457201"/>
            <a:ext cx="5744043" cy="38861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9240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1775320"/>
            <a:ext cx="777287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621423"/>
            <a:ext cx="7763814" cy="2052614"/>
          </a:xfrm>
        </p:spPr>
        <p:txBody>
          <a:bodyPr anchor="b">
            <a:normAutofit/>
          </a:bodyPr>
          <a:lstStyle>
            <a:lvl1pPr>
              <a:defRPr sz="3000"/>
            </a:lvl1pPr>
          </a:lstStyle>
          <a:p>
            <a:r>
              <a:rPr lang="en-US" smtClean="0"/>
              <a:t>Click to edit Master title style</a:t>
            </a:r>
            <a:endParaRPr lang="en-US" dirty="0"/>
          </a:p>
        </p:txBody>
      </p:sp>
      <p:sp>
        <p:nvSpPr>
          <p:cNvPr id="3" name="Text Placeholder 2"/>
          <p:cNvSpPr>
            <a:spLocks noGrp="1"/>
          </p:cNvSpPr>
          <p:nvPr>
            <p:ph type="body" idx="1"/>
          </p:nvPr>
        </p:nvSpPr>
        <p:spPr>
          <a:xfrm>
            <a:off x="685331" y="2743093"/>
            <a:ext cx="7763814" cy="1026137"/>
          </a:xfrm>
        </p:spPr>
        <p:txBody>
          <a:bodyPr>
            <a:normAutofit/>
          </a:bodyPr>
          <a:lstStyle>
            <a:lvl1pPr marL="0" indent="0" algn="ctr">
              <a:buNone/>
              <a:defRPr sz="1500">
                <a:solidFill>
                  <a:schemeClr val="bg1">
                    <a:lumMod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12/4/17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330" y="1775320"/>
            <a:ext cx="382952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4629150" y="1775320"/>
            <a:ext cx="3829050" cy="25680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Title 1"/>
          <p:cNvSpPr>
            <a:spLocks noGrp="1"/>
          </p:cNvSpPr>
          <p:nvPr>
            <p:ph type="title"/>
          </p:nvPr>
        </p:nvSpPr>
        <p:spPr>
          <a:xfrm>
            <a:off x="685332" y="463888"/>
            <a:ext cx="7773338" cy="119713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59746" y="1778263"/>
            <a:ext cx="3655106"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2" name="Content Placeholder 3"/>
          <p:cNvSpPr>
            <a:spLocks noGrp="1"/>
          </p:cNvSpPr>
          <p:nvPr>
            <p:ph sz="quarter" idx="13"/>
          </p:nvPr>
        </p:nvSpPr>
        <p:spPr>
          <a:xfrm>
            <a:off x="685331" y="2288260"/>
            <a:ext cx="3829520" cy="20551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97317" y="1778263"/>
            <a:ext cx="3661353" cy="509996"/>
          </a:xfrm>
        </p:spPr>
        <p:txBody>
          <a:bodyPr anchor="b">
            <a:noAutofit/>
          </a:bodyPr>
          <a:lstStyle>
            <a:lvl1pPr marL="0" indent="0">
              <a:lnSpc>
                <a:spcPct val="85000"/>
              </a:lnSpc>
              <a:buNone/>
              <a:defRPr sz="1950" b="0">
                <a:solidFill>
                  <a:schemeClr val="tx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13" name="Content Placeholder 5"/>
          <p:cNvSpPr>
            <a:spLocks noGrp="1"/>
          </p:cNvSpPr>
          <p:nvPr>
            <p:ph sz="quarter" idx="14"/>
          </p:nvPr>
        </p:nvSpPr>
        <p:spPr>
          <a:xfrm>
            <a:off x="4629150" y="2288260"/>
            <a:ext cx="3829051" cy="20551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12/4/17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12/4/17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12/4/17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2951766" cy="1517439"/>
          </a:xfrm>
        </p:spPr>
        <p:txBody>
          <a:bodyPr anchor="b"/>
          <a:lstStyle>
            <a:lvl1pPr algn="ctr">
              <a:defRPr sz="2400"/>
            </a:lvl1pPr>
          </a:lstStyle>
          <a:p>
            <a:r>
              <a:rPr lang="en-US" smtClean="0"/>
              <a:t>Click to edit Master title style</a:t>
            </a:r>
            <a:endParaRPr lang="en-US" dirty="0"/>
          </a:p>
        </p:txBody>
      </p:sp>
      <p:sp>
        <p:nvSpPr>
          <p:cNvPr id="10" name="Content Placeholder 2"/>
          <p:cNvSpPr>
            <a:spLocks noGrp="1"/>
          </p:cNvSpPr>
          <p:nvPr>
            <p:ph sz="quarter" idx="13"/>
          </p:nvPr>
        </p:nvSpPr>
        <p:spPr>
          <a:xfrm>
            <a:off x="3808547" y="457201"/>
            <a:ext cx="4650122" cy="38861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31" y="1974639"/>
            <a:ext cx="2951767" cy="2368761"/>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12/4/17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685331" y="457200"/>
            <a:ext cx="4451227" cy="1517441"/>
          </a:xfrm>
        </p:spPr>
        <p:txBody>
          <a:bodyPr anchor="b"/>
          <a:lstStyle>
            <a:lvl1pPr algn="ct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68602" y="457201"/>
            <a:ext cx="2441519" cy="38862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346" y="1974639"/>
            <a:ext cx="4451212" cy="2368760"/>
          </a:xfrm>
        </p:spPr>
        <p:txBody>
          <a:bodyPr/>
          <a:lstStyle>
            <a:lvl1pPr marL="0" indent="0" algn="ctr">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12/4/17</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1.pn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9000">
              <a:schemeClr val="accent6">
                <a:lumMod val="5000"/>
                <a:lumOff val="95000"/>
              </a:schemeClr>
            </a:gs>
            <a:gs pos="93000">
              <a:schemeClr val="accent6">
                <a:lumMod val="45000"/>
                <a:lumOff val="55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51435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463888"/>
            <a:ext cx="7773338" cy="119713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31" y="1775320"/>
            <a:ext cx="7773339" cy="2568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3" y="4412457"/>
            <a:ext cx="2057400" cy="273844"/>
          </a:xfrm>
          <a:prstGeom prst="rect">
            <a:avLst/>
          </a:prstGeom>
        </p:spPr>
        <p:txBody>
          <a:bodyPr vert="horz" lIns="91440" tIns="45720" rIns="91440" bIns="45720" rtlCol="0" anchor="ctr"/>
          <a:lstStyle>
            <a:lvl1pPr algn="r">
              <a:defRPr sz="750">
                <a:solidFill>
                  <a:schemeClr val="tx1"/>
                </a:solidFill>
              </a:defRPr>
            </a:lvl1pPr>
          </a:lstStyle>
          <a:p>
            <a:fld id="{48A87A34-81AB-432B-8DAE-1953F412C126}" type="datetimeFigureOut">
              <a:rPr lang="en-US" smtClean="0"/>
              <a:pPr/>
              <a:t>12/4/17</a:t>
            </a:fld>
            <a:endParaRPr lang="en-US" dirty="0"/>
          </a:p>
        </p:txBody>
      </p:sp>
      <p:sp>
        <p:nvSpPr>
          <p:cNvPr id="5" name="Footer Placeholder 4"/>
          <p:cNvSpPr>
            <a:spLocks noGrp="1"/>
          </p:cNvSpPr>
          <p:nvPr>
            <p:ph type="ftr" sz="quarter" idx="3"/>
          </p:nvPr>
        </p:nvSpPr>
        <p:spPr>
          <a:xfrm>
            <a:off x="685331" y="4412457"/>
            <a:ext cx="5004665" cy="273844"/>
          </a:xfrm>
          <a:prstGeom prst="rect">
            <a:avLst/>
          </a:prstGeom>
        </p:spPr>
        <p:txBody>
          <a:bodyPr vert="horz" lIns="91440" tIns="45720" rIns="91440" bIns="45720" rtlCol="0" anchor="ctr"/>
          <a:lstStyle>
            <a:lvl1pPr algn="l">
              <a:defRPr sz="750">
                <a:solidFill>
                  <a:schemeClr val="tx1"/>
                </a:solidFill>
              </a:defRPr>
            </a:lvl1pPr>
          </a:lstStyle>
          <a:p>
            <a:endParaRPr lang="en-US" dirty="0"/>
          </a:p>
        </p:txBody>
      </p:sp>
      <p:sp>
        <p:nvSpPr>
          <p:cNvPr id="6" name="Slide Number Placeholder 5"/>
          <p:cNvSpPr>
            <a:spLocks noGrp="1"/>
          </p:cNvSpPr>
          <p:nvPr>
            <p:ph type="sldNum" sz="quarter" idx="4"/>
          </p:nvPr>
        </p:nvSpPr>
        <p:spPr>
          <a:xfrm>
            <a:off x="7885509" y="4412457"/>
            <a:ext cx="573161" cy="273844"/>
          </a:xfrm>
          <a:prstGeom prst="rect">
            <a:avLst/>
          </a:prstGeom>
        </p:spPr>
        <p:txBody>
          <a:bodyPr vert="horz" lIns="91440" tIns="45720" rIns="91440" bIns="45720" rtlCol="0" anchor="ctr"/>
          <a:lstStyle>
            <a:lvl1pPr algn="r">
              <a:defRPr sz="750">
                <a:solidFill>
                  <a:schemeClr val="tx1"/>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5687509"/>
      </p:ext>
    </p:extLst>
  </p:cSld>
  <p:clrMap bg1="lt1" tx1="dk1" bg2="lt2" tx2="dk2" accent1="accent1" accent2="accent2" accent3="accent3" accent4="accent4" accent5="accent5" accent6="accent6" hlink="hlink" folHlink="folHlink"/>
  <p:sldLayoutIdLst>
    <p:sldLayoutId id="2147483941" r:id="rId1"/>
    <p:sldLayoutId id="2147483942" r:id="rId2"/>
    <p:sldLayoutId id="2147483943" r:id="rId3"/>
    <p:sldLayoutId id="2147483944" r:id="rId4"/>
    <p:sldLayoutId id="2147483945" r:id="rId5"/>
    <p:sldLayoutId id="2147483946" r:id="rId6"/>
    <p:sldLayoutId id="2147483947" r:id="rId7"/>
    <p:sldLayoutId id="2147483948" r:id="rId8"/>
    <p:sldLayoutId id="2147483949" r:id="rId9"/>
    <p:sldLayoutId id="2147483950" r:id="rId10"/>
    <p:sldLayoutId id="2147483951" r:id="rId11"/>
    <p:sldLayoutId id="2147483952" r:id="rId12"/>
    <p:sldLayoutId id="2147483953" r:id="rId13"/>
    <p:sldLayoutId id="2147483954" r:id="rId14"/>
    <p:sldLayoutId id="2147483955" r:id="rId15"/>
    <p:sldLayoutId id="2147483956" r:id="rId16"/>
    <p:sldLayoutId id="2147483957" r:id="rId17"/>
    <p:sldLayoutId id="2147483958" r:id="rId18"/>
  </p:sldLayoutIdLst>
  <p:hf sldNum="0" hdr="0" ftr="0" dt="0"/>
  <p:txStyles>
    <p:titleStyle>
      <a:lvl1pPr algn="ctr" defTabSz="685800" rtl="0" eaLnBrk="1" latinLnBrk="0" hangingPunct="1">
        <a:lnSpc>
          <a:spcPct val="90000"/>
        </a:lnSpc>
        <a:spcBef>
          <a:spcPct val="0"/>
        </a:spcBef>
        <a:buNone/>
        <a:defRPr sz="2700" kern="1200" cap="all" baseline="0">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tx1"/>
        </a:buClr>
        <a:buFont typeface="Arial" panose="020B0604020202020204" pitchFamily="34" charset="0"/>
        <a:buChar char="•"/>
        <a:defRPr sz="1500" kern="1200" cap="all" baseline="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tx1"/>
        </a:buClr>
        <a:buFont typeface="Arial" panose="020B0604020202020204" pitchFamily="34" charset="0"/>
        <a:buChar char="•"/>
        <a:defRPr sz="1350" kern="1200" cap="all"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tx1"/>
        </a:buClr>
        <a:buFont typeface="Arial" panose="020B0604020202020204" pitchFamily="34" charset="0"/>
        <a:buChar char="•"/>
        <a:defRPr sz="1200" kern="1200" cap="all" baseline="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tx1"/>
        </a:buClr>
        <a:buFont typeface="Arial" panose="020B0604020202020204" pitchFamily="34" charset="0"/>
        <a:buChar char="•"/>
        <a:defRPr sz="1050" kern="1200" cap="all"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hyperlink" Target="https://areega3h.wixsite.com/a-zeasyplanning/book-online" TargetMode="External"/><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9.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7.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53"/>
        <p:cNvGrpSpPr/>
        <p:nvPr/>
      </p:nvGrpSpPr>
      <p:grpSpPr>
        <a:xfrm>
          <a:off x="0" y="0"/>
          <a:ext cx="0" cy="0"/>
          <a:chOff x="0" y="0"/>
          <a:chExt cx="0" cy="0"/>
        </a:xfrm>
      </p:grpSpPr>
      <p:sp>
        <p:nvSpPr>
          <p:cNvPr id="56" name="Shape 56"/>
          <p:cNvSpPr txBox="1">
            <a:spLocks noGrp="1"/>
          </p:cNvSpPr>
          <p:nvPr>
            <p:ph type="ctrTitle"/>
          </p:nvPr>
        </p:nvSpPr>
        <p:spPr>
          <a:xfrm>
            <a:off x="2199711" y="2374650"/>
            <a:ext cx="6457018" cy="794553"/>
          </a:xfrm>
          <a:prstGeom prst="rect">
            <a:avLst/>
          </a:prstGeom>
        </p:spPr>
        <p:txBody>
          <a:bodyPr wrap="square" lIns="91425" tIns="91425" rIns="91425" bIns="91425" anchor="b" anchorCtr="0">
            <a:noAutofit/>
          </a:bodyPr>
          <a:lstStyle/>
          <a:p>
            <a:pPr lvl="0" algn="l" rtl="0">
              <a:lnSpc>
                <a:spcPct val="115000"/>
              </a:lnSpc>
              <a:spcBef>
                <a:spcPts val="0"/>
              </a:spcBef>
              <a:buClr>
                <a:schemeClr val="dk1"/>
              </a:buClr>
              <a:buSzPts val="1100"/>
              <a:buFont typeface="Arial"/>
              <a:buNone/>
            </a:pPr>
            <a:r>
              <a:rPr lang="en" sz="4400" b="1" i="1" cap="none" dirty="0" smtClean="0">
                <a:latin typeface="Calibri" charset="0"/>
                <a:ea typeface="Calibri" charset="0"/>
                <a:cs typeface="Calibri" charset="0"/>
                <a:sym typeface="Comic Sans MS"/>
              </a:rPr>
              <a:t>A-Z Easy </a:t>
            </a:r>
            <a:r>
              <a:rPr lang="en-US" sz="4400" b="1" i="1" cap="none" dirty="0" smtClean="0">
                <a:latin typeface="Calibri" charset="0"/>
                <a:ea typeface="Calibri" charset="0"/>
                <a:cs typeface="Calibri" charset="0"/>
                <a:sym typeface="Comic Sans MS"/>
              </a:rPr>
              <a:t>P</a:t>
            </a:r>
            <a:r>
              <a:rPr lang="en" sz="4400" b="1" i="1" cap="none" dirty="0" err="1" smtClean="0">
                <a:latin typeface="Calibri" charset="0"/>
                <a:ea typeface="Calibri" charset="0"/>
                <a:cs typeface="Calibri" charset="0"/>
                <a:sym typeface="Comic Sans MS"/>
              </a:rPr>
              <a:t>lan</a:t>
            </a:r>
            <a:r>
              <a:rPr lang="en-US" sz="4400" b="1" i="1" cap="none" dirty="0" smtClean="0">
                <a:latin typeface="Calibri" charset="0"/>
                <a:ea typeface="Calibri" charset="0"/>
                <a:cs typeface="Calibri" charset="0"/>
                <a:sym typeface="Comic Sans MS"/>
              </a:rPr>
              <a:t>n</a:t>
            </a:r>
            <a:r>
              <a:rPr lang="en" sz="4400" b="1" i="1" cap="none" dirty="0" err="1" smtClean="0">
                <a:latin typeface="Calibri" charset="0"/>
                <a:ea typeface="Calibri" charset="0"/>
                <a:cs typeface="Calibri" charset="0"/>
                <a:sym typeface="Comic Sans MS"/>
              </a:rPr>
              <a:t>ing</a:t>
            </a:r>
            <a:endParaRPr lang="en" sz="4400" b="1" i="1" cap="none" dirty="0">
              <a:latin typeface="Calibri" charset="0"/>
              <a:ea typeface="Calibri" charset="0"/>
              <a:cs typeface="Calibri" charset="0"/>
              <a:sym typeface="Comic Sans MS"/>
            </a:endParaRPr>
          </a:p>
        </p:txBody>
      </p:sp>
      <p:sp>
        <p:nvSpPr>
          <p:cNvPr id="54" name="Shape 54"/>
          <p:cNvSpPr txBox="1">
            <a:spLocks noGrp="1"/>
          </p:cNvSpPr>
          <p:nvPr>
            <p:ph type="subTitle" idx="1"/>
          </p:nvPr>
        </p:nvSpPr>
        <p:spPr>
          <a:prstGeom prst="rect">
            <a:avLst/>
          </a:prstGeom>
        </p:spPr>
        <p:txBody>
          <a:bodyPr wrap="square" lIns="91425" tIns="91425" rIns="91425" bIns="91425" anchor="t" anchorCtr="0">
            <a:noAutofit/>
          </a:bodyPr>
          <a:lstStyle/>
          <a:p>
            <a:pPr lvl="0">
              <a:spcBef>
                <a:spcPts val="0"/>
              </a:spcBef>
              <a:buNone/>
            </a:pPr>
            <a:endParaRPr dirty="0"/>
          </a:p>
        </p:txBody>
      </p:sp>
      <p:sp>
        <p:nvSpPr>
          <p:cNvPr id="57" name="Shape 57"/>
          <p:cNvSpPr txBox="1"/>
          <p:nvPr/>
        </p:nvSpPr>
        <p:spPr>
          <a:xfrm>
            <a:off x="7050406" y="4015842"/>
            <a:ext cx="2209676" cy="1568700"/>
          </a:xfrm>
          <a:prstGeom prst="rect">
            <a:avLst/>
          </a:prstGeom>
          <a:noFill/>
          <a:ln>
            <a:noFill/>
          </a:ln>
        </p:spPr>
        <p:txBody>
          <a:bodyPr wrap="square" lIns="91425" tIns="91425" rIns="91425" bIns="91425" anchor="t" anchorCtr="0">
            <a:noAutofit/>
          </a:bodyPr>
          <a:lstStyle/>
          <a:p>
            <a:pPr lvl="0">
              <a:spcBef>
                <a:spcPts val="0"/>
              </a:spcBef>
              <a:buNone/>
            </a:pPr>
            <a:r>
              <a:rPr lang="en" sz="1600" dirty="0" err="1">
                <a:solidFill>
                  <a:schemeClr val="tx1"/>
                </a:solidFill>
                <a:latin typeface="Comic Sans MS"/>
                <a:ea typeface="Comic Sans MS"/>
                <a:cs typeface="Comic Sans MS"/>
                <a:sym typeface="Comic Sans MS"/>
              </a:rPr>
              <a:t>Areej</a:t>
            </a:r>
            <a:r>
              <a:rPr lang="en" sz="1600" dirty="0">
                <a:solidFill>
                  <a:schemeClr val="tx1"/>
                </a:solidFill>
                <a:latin typeface="Comic Sans MS"/>
                <a:ea typeface="Comic Sans MS"/>
                <a:cs typeface="Comic Sans MS"/>
                <a:sym typeface="Comic Sans MS"/>
              </a:rPr>
              <a:t> </a:t>
            </a:r>
            <a:r>
              <a:rPr lang="en-US" sz="1600" dirty="0" err="1" smtClean="0">
                <a:solidFill>
                  <a:schemeClr val="tx1"/>
                </a:solidFill>
                <a:latin typeface="Comic Sans MS"/>
                <a:ea typeface="Comic Sans MS"/>
                <a:cs typeface="Comic Sans MS"/>
                <a:sym typeface="Comic Sans MS"/>
              </a:rPr>
              <a:t>Hakami</a:t>
            </a:r>
            <a:endParaRPr lang="en" sz="1600" dirty="0">
              <a:solidFill>
                <a:schemeClr val="tx1"/>
              </a:solidFill>
              <a:latin typeface="Comic Sans MS"/>
              <a:ea typeface="Comic Sans MS"/>
              <a:cs typeface="Comic Sans MS"/>
              <a:sym typeface="Comic Sans MS"/>
            </a:endParaRPr>
          </a:p>
          <a:p>
            <a:pPr lvl="0">
              <a:spcBef>
                <a:spcPts val="0"/>
              </a:spcBef>
              <a:buNone/>
            </a:pPr>
            <a:r>
              <a:rPr lang="en" sz="1600" dirty="0">
                <a:solidFill>
                  <a:schemeClr val="tx1"/>
                </a:solidFill>
                <a:latin typeface="Comic Sans MS"/>
                <a:ea typeface="Comic Sans MS"/>
                <a:cs typeface="Comic Sans MS"/>
                <a:sym typeface="Comic Sans MS"/>
              </a:rPr>
              <a:t>Haifa </a:t>
            </a:r>
            <a:r>
              <a:rPr lang="en" sz="1600" dirty="0" err="1">
                <a:solidFill>
                  <a:schemeClr val="tx1"/>
                </a:solidFill>
                <a:latin typeface="Comic Sans MS"/>
                <a:ea typeface="Comic Sans MS"/>
                <a:cs typeface="Comic Sans MS"/>
                <a:sym typeface="Comic Sans MS"/>
              </a:rPr>
              <a:t>Alamri</a:t>
            </a:r>
            <a:r>
              <a:rPr lang="en" sz="1600" dirty="0">
                <a:solidFill>
                  <a:schemeClr val="tx1"/>
                </a:solidFill>
                <a:latin typeface="Comic Sans MS"/>
                <a:ea typeface="Comic Sans MS"/>
                <a:cs typeface="Comic Sans MS"/>
                <a:sym typeface="Comic Sans MS"/>
              </a:rPr>
              <a:t> </a:t>
            </a:r>
          </a:p>
          <a:p>
            <a:pPr lvl="0">
              <a:spcBef>
                <a:spcPts val="0"/>
              </a:spcBef>
              <a:buNone/>
            </a:pPr>
            <a:r>
              <a:rPr lang="en" sz="1600" dirty="0" smtClean="0">
                <a:solidFill>
                  <a:schemeClr val="tx1"/>
                </a:solidFill>
                <a:latin typeface="Comic Sans MS"/>
                <a:ea typeface="Comic Sans MS"/>
                <a:cs typeface="Comic Sans MS"/>
                <a:sym typeface="Comic Sans MS"/>
              </a:rPr>
              <a:t>Laila</a:t>
            </a:r>
            <a:r>
              <a:rPr lang="en-US" sz="1600" dirty="0" smtClean="0">
                <a:solidFill>
                  <a:schemeClr val="tx1"/>
                </a:solidFill>
                <a:latin typeface="Comic Sans MS"/>
                <a:ea typeface="Comic Sans MS"/>
                <a:cs typeface="Comic Sans MS"/>
                <a:sym typeface="Comic Sans MS"/>
              </a:rPr>
              <a:t> Alhusayki</a:t>
            </a:r>
            <a:r>
              <a:rPr lang="en" sz="1600" dirty="0" smtClean="0">
                <a:solidFill>
                  <a:schemeClr val="tx1"/>
                </a:solidFill>
                <a:latin typeface="Comic Sans MS"/>
                <a:ea typeface="Comic Sans MS"/>
                <a:cs typeface="Comic Sans MS"/>
                <a:sym typeface="Comic Sans MS"/>
              </a:rPr>
              <a:t> </a:t>
            </a:r>
            <a:endParaRPr lang="en" sz="1600" dirty="0">
              <a:solidFill>
                <a:schemeClr val="tx1"/>
              </a:solidFill>
              <a:latin typeface="Comic Sans MS"/>
              <a:ea typeface="Comic Sans MS"/>
              <a:cs typeface="Comic Sans MS"/>
              <a:sym typeface="Comic Sans MS"/>
            </a:endParaRPr>
          </a:p>
        </p:txBody>
      </p:sp>
      <p:pic>
        <p:nvPicPr>
          <p:cNvPr id="30" name="Picture 2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Website Hierarchy </a:t>
            </a:r>
            <a:endParaRPr lang="en" sz="3200" cap="none" dirty="0">
              <a:latin typeface="Calibri" charset="0"/>
              <a:ea typeface="Calibri" charset="0"/>
              <a:cs typeface="Calibri" charset="0"/>
            </a:endParaRPr>
          </a:p>
        </p:txBody>
      </p:sp>
      <p:sp>
        <p:nvSpPr>
          <p:cNvPr id="103" name="Shape 103"/>
          <p:cNvSpPr txBox="1">
            <a:spLocks noGrp="1"/>
          </p:cNvSpPr>
          <p:nvPr>
            <p:ph type="body" idx="1"/>
          </p:nvPr>
        </p:nvSpPr>
        <p:spPr>
          <a:xfrm>
            <a:off x="311700" y="914400"/>
            <a:ext cx="8520600" cy="4024564"/>
          </a:xfrm>
          <a:prstGeom prst="rect">
            <a:avLst/>
          </a:prstGeom>
        </p:spPr>
        <p:txBody>
          <a:bodyPr wrap="square" lIns="91425" tIns="91425" rIns="91425" bIns="91425" anchor="t" anchorCtr="0">
            <a:noAutofit/>
          </a:bodyPr>
          <a:lstStyle/>
          <a:p>
            <a:pPr fontAlgn="base"/>
            <a:r>
              <a:rPr lang="en-US" sz="2200" cap="none" dirty="0" smtClean="0">
                <a:latin typeface="Calibri" charset="0"/>
                <a:ea typeface="Calibri" charset="0"/>
                <a:cs typeface="Calibri" charset="0"/>
              </a:rPr>
              <a:t>Home                            </a:t>
            </a:r>
          </a:p>
          <a:p>
            <a:r>
              <a:rPr lang="en-US" sz="2200" cap="none" dirty="0" smtClean="0">
                <a:latin typeface="Calibri" charset="0"/>
                <a:ea typeface="Calibri" charset="0"/>
                <a:cs typeface="Calibri" charset="0"/>
              </a:rPr>
              <a:t>About</a:t>
            </a:r>
            <a:endParaRPr lang="en-US" sz="2200" dirty="0" smtClean="0">
              <a:latin typeface="Calibri" charset="0"/>
              <a:ea typeface="Calibri" charset="0"/>
              <a:cs typeface="Calibri" charset="0"/>
            </a:endParaRPr>
          </a:p>
          <a:p>
            <a:r>
              <a:rPr lang="en-US" sz="2200" cap="none" dirty="0" smtClean="0">
                <a:latin typeface="Calibri" charset="0"/>
                <a:ea typeface="Calibri" charset="0"/>
                <a:cs typeface="Calibri" charset="0"/>
              </a:rPr>
              <a:t>Services </a:t>
            </a:r>
          </a:p>
          <a:p>
            <a:r>
              <a:rPr lang="en-US" sz="2200" cap="none" dirty="0">
                <a:latin typeface="Calibri" charset="0"/>
                <a:ea typeface="Calibri" charset="0"/>
                <a:cs typeface="Calibri" charset="0"/>
              </a:rPr>
              <a:t>W</a:t>
            </a:r>
            <a:r>
              <a:rPr lang="en-US" sz="2200" cap="none" dirty="0" smtClean="0">
                <a:latin typeface="Calibri" charset="0"/>
                <a:ea typeface="Calibri" charset="0"/>
                <a:cs typeface="Calibri" charset="0"/>
              </a:rPr>
              <a:t>eddings </a:t>
            </a:r>
          </a:p>
          <a:p>
            <a:pPr>
              <a:buFont typeface="Wingdings" charset="2"/>
              <a:buChar char="v"/>
            </a:pPr>
            <a:r>
              <a:rPr lang="en-US" sz="2200" cap="none" dirty="0" smtClean="0">
                <a:latin typeface="Calibri" charset="0"/>
                <a:ea typeface="Calibri" charset="0"/>
                <a:cs typeface="Calibri" charset="0"/>
              </a:rPr>
              <a:t>Birthday</a:t>
            </a:r>
          </a:p>
          <a:p>
            <a:pPr>
              <a:buFont typeface="Wingdings" charset="2"/>
              <a:buChar char="v"/>
            </a:pPr>
            <a:r>
              <a:rPr lang="en-US" sz="2200" cap="none" dirty="0" smtClean="0">
                <a:latin typeface="Calibri" charset="0"/>
                <a:ea typeface="Calibri" charset="0"/>
                <a:cs typeface="Calibri" charset="0"/>
              </a:rPr>
              <a:t>Special occasions </a:t>
            </a:r>
          </a:p>
          <a:p>
            <a:r>
              <a:rPr lang="en-US" sz="2200" cap="none" dirty="0" smtClean="0">
                <a:latin typeface="Calibri" charset="0"/>
                <a:ea typeface="Calibri" charset="0"/>
                <a:cs typeface="Calibri" charset="0"/>
              </a:rPr>
              <a:t>Graduation</a:t>
            </a:r>
          </a:p>
          <a:p>
            <a:pPr fontAlgn="base"/>
            <a:r>
              <a:rPr lang="en-US" sz="2200" cap="none" dirty="0" smtClean="0">
                <a:latin typeface="Calibri" charset="0"/>
                <a:ea typeface="Calibri" charset="0"/>
                <a:cs typeface="Calibri" charset="0"/>
              </a:rPr>
              <a:t>Contact </a:t>
            </a:r>
          </a:p>
          <a:p>
            <a:pPr fontAlgn="base"/>
            <a:r>
              <a:rPr lang="en-US" sz="2200" cap="none" dirty="0" smtClean="0">
                <a:latin typeface="Calibri" charset="0"/>
                <a:ea typeface="Calibri" charset="0"/>
                <a:cs typeface="Calibri" charset="0"/>
              </a:rPr>
              <a:t>Blog</a:t>
            </a:r>
          </a:p>
          <a:p>
            <a:pPr fontAlgn="base"/>
            <a:r>
              <a:rPr lang="en-US" sz="2200" cap="none" dirty="0" smtClean="0">
                <a:latin typeface="Calibri" charset="0"/>
                <a:ea typeface="Calibri" charset="0"/>
                <a:cs typeface="Calibri" charset="0"/>
              </a:rPr>
              <a:t>Book an appointment </a:t>
            </a:r>
            <a:r>
              <a:rPr lang="en-US" sz="2400" cap="none" dirty="0" smtClean="0">
                <a:latin typeface="Calibri" charset="0"/>
                <a:ea typeface="Calibri" charset="0"/>
                <a:cs typeface="Calibri" charset="0"/>
              </a:rPr>
              <a:t/>
            </a:r>
            <a:br>
              <a:rPr lang="en-US" sz="2400" cap="none" dirty="0" smtClean="0">
                <a:latin typeface="Calibri" charset="0"/>
                <a:ea typeface="Calibri" charset="0"/>
                <a:cs typeface="Calibri" charset="0"/>
              </a:rPr>
            </a:br>
            <a:endParaRPr lang="en-US" sz="2400" cap="none" dirty="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3" name="TextBox 2"/>
          <p:cNvSpPr txBox="1"/>
          <p:nvPr/>
        </p:nvSpPr>
        <p:spPr>
          <a:xfrm>
            <a:off x="3765885" y="2755232"/>
            <a:ext cx="5494198" cy="1569660"/>
          </a:xfrm>
          <a:prstGeom prst="rect">
            <a:avLst/>
          </a:prstGeom>
          <a:noFill/>
        </p:spPr>
        <p:txBody>
          <a:bodyPr wrap="square" rtlCol="0">
            <a:spAutoFit/>
          </a:bodyPr>
          <a:lstStyle/>
          <a:p>
            <a:r>
              <a:rPr lang="en-US" sz="2400" dirty="0" smtClean="0">
                <a:hlinkClick r:id="rId4"/>
              </a:rPr>
              <a:t>https://areega3h.wixsite.com/a-zeasyplanning/book-online</a:t>
            </a:r>
            <a:r>
              <a:rPr lang="en-US" sz="2400" dirty="0"/>
              <a:t/>
            </a:r>
            <a:br>
              <a:rPr lang="en-US" sz="2400" dirty="0"/>
            </a:br>
            <a:endParaRPr lang="en-US" sz="2400" dirty="0"/>
          </a:p>
          <a:p>
            <a:r>
              <a:rPr lang="en-US" sz="2400" dirty="0"/>
              <a:t> </a:t>
            </a:r>
          </a:p>
        </p:txBody>
      </p:sp>
      <p:sp>
        <p:nvSpPr>
          <p:cNvPr id="6" name="TextBox 5"/>
          <p:cNvSpPr txBox="1"/>
          <p:nvPr/>
        </p:nvSpPr>
        <p:spPr>
          <a:xfrm>
            <a:off x="4353874" y="1792536"/>
            <a:ext cx="3238051" cy="1323439"/>
          </a:xfrm>
          <a:prstGeom prst="rect">
            <a:avLst/>
          </a:prstGeom>
          <a:noFill/>
        </p:spPr>
        <p:txBody>
          <a:bodyPr wrap="square" rtlCol="0">
            <a:spAutoFit/>
          </a:bodyPr>
          <a:lstStyle/>
          <a:p>
            <a:r>
              <a:rPr lang="en-US" sz="2000" i="1" dirty="0">
                <a:latin typeface="Calibri" charset="0"/>
                <a:ea typeface="Calibri" charset="0"/>
                <a:cs typeface="Calibri" charset="0"/>
              </a:rPr>
              <a:t>A good site structure means a great user experience.</a:t>
            </a:r>
          </a:p>
          <a:p>
            <a:r>
              <a:rPr lang="en-US" sz="2000" dirty="0">
                <a:latin typeface="Calibri" charset="0"/>
                <a:ea typeface="Calibri" charset="0"/>
                <a:cs typeface="Calibri" charset="0"/>
              </a:rPr>
              <a:t/>
            </a:r>
            <a:br>
              <a:rPr lang="en-US" sz="2000" dirty="0">
                <a:latin typeface="Calibri" charset="0"/>
                <a:ea typeface="Calibri" charset="0"/>
                <a:cs typeface="Calibri" charset="0"/>
              </a:rPr>
            </a:br>
            <a:endParaRPr lang="en-US" sz="2000" dirty="0">
              <a:latin typeface="Calibri" charset="0"/>
              <a:ea typeface="Calibri" charset="0"/>
              <a:cs typeface="Calibri"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07"/>
        <p:cNvGrpSpPr/>
        <p:nvPr/>
      </p:nvGrpSpPr>
      <p:grpSpPr>
        <a:xfrm>
          <a:off x="0" y="0"/>
          <a:ext cx="0" cy="0"/>
          <a:chOff x="0" y="0"/>
          <a:chExt cx="0" cy="0"/>
        </a:xfrm>
      </p:grpSpPr>
      <p:sp>
        <p:nvSpPr>
          <p:cNvPr id="109" name="Shape 109"/>
          <p:cNvSpPr txBox="1">
            <a:spLocks noGrp="1"/>
          </p:cNvSpPr>
          <p:nvPr>
            <p:ph type="title"/>
          </p:nvPr>
        </p:nvSpPr>
        <p:spPr>
          <a:xfrm>
            <a:off x="493294" y="209700"/>
            <a:ext cx="8294255" cy="572700"/>
          </a:xfrm>
          <a:prstGeom prst="rect">
            <a:avLst/>
          </a:prstGeom>
        </p:spPr>
        <p:txBody>
          <a:bodyPr wrap="square" lIns="91425" tIns="91425" rIns="91425" bIns="91425" anchor="t" anchorCtr="0">
            <a:noAutofit/>
          </a:bodyPr>
          <a:lstStyle/>
          <a:p>
            <a:pPr lvl="0" rtl="0">
              <a:spcBef>
                <a:spcPts val="0"/>
              </a:spcBef>
              <a:buNone/>
            </a:pPr>
            <a:r>
              <a:rPr lang="en" sz="3200" cap="none" dirty="0" smtClean="0">
                <a:latin typeface="Calibri" charset="0"/>
                <a:ea typeface="Calibri" charset="0"/>
                <a:cs typeface="Calibri" charset="0"/>
                <a:sym typeface="Comic Sans MS"/>
              </a:rPr>
              <a:t> Technical Aspect </a:t>
            </a:r>
            <a:endParaRPr lang="en" sz="3200" cap="none" dirty="0">
              <a:latin typeface="Calibri" charset="0"/>
              <a:ea typeface="Calibri" charset="0"/>
              <a:cs typeface="Calibri" charset="0"/>
              <a:sym typeface="Comic Sans MS"/>
            </a:endParaRPr>
          </a:p>
        </p:txBody>
      </p:sp>
      <p:sp>
        <p:nvSpPr>
          <p:cNvPr id="110" name="Shape 110"/>
          <p:cNvSpPr txBox="1"/>
          <p:nvPr/>
        </p:nvSpPr>
        <p:spPr>
          <a:xfrm>
            <a:off x="342439" y="1176600"/>
            <a:ext cx="7730750" cy="3000000"/>
          </a:xfrm>
          <a:prstGeom prst="rect">
            <a:avLst/>
          </a:prstGeom>
          <a:noFill/>
          <a:ln>
            <a:noFill/>
          </a:ln>
        </p:spPr>
        <p:txBody>
          <a:bodyPr wrap="square" lIns="91425" tIns="91425" rIns="91425" bIns="91425" anchor="ctr" anchorCtr="0">
            <a:noAutofit/>
          </a:bodyPr>
          <a:lstStyle/>
          <a:p>
            <a:pPr marL="342900" lvl="0" indent="-342900">
              <a:spcBef>
                <a:spcPts val="0"/>
              </a:spcBef>
              <a:buSzPct val="115000"/>
              <a:buFont typeface="Arial" charset="0"/>
              <a:buChar char="•"/>
            </a:pPr>
            <a:r>
              <a:rPr lang="en" sz="2400" dirty="0" smtClean="0">
                <a:solidFill>
                  <a:schemeClr val="tx1"/>
                </a:solidFill>
                <a:latin typeface="Calibri" charset="0"/>
                <a:ea typeface="Calibri" charset="0"/>
                <a:cs typeface="Calibri" charset="0"/>
                <a:sym typeface="Comic Sans MS"/>
              </a:rPr>
              <a:t>Online</a:t>
            </a:r>
            <a:r>
              <a:rPr lang="en-US" sz="2400" dirty="0" smtClean="0">
                <a:solidFill>
                  <a:schemeClr val="tx1"/>
                </a:solidFill>
                <a:latin typeface="Calibri" charset="0"/>
                <a:ea typeface="Calibri" charset="0"/>
                <a:cs typeface="Calibri" charset="0"/>
                <a:sym typeface="Comic Sans MS"/>
              </a:rPr>
              <a:t> booking</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service which contains different types of packages as well as a personalized service. </a:t>
            </a:r>
          </a:p>
          <a:p>
            <a:pPr marL="342900" lvl="0" indent="-342900">
              <a:spcBef>
                <a:spcPts val="0"/>
              </a:spcBef>
              <a:buSzPct val="115000"/>
              <a:buFont typeface="Arial" charset="0"/>
              <a:buChar char="•"/>
            </a:pPr>
            <a:endParaRPr sz="2400" dirty="0">
              <a:solidFill>
                <a:schemeClr val="tx1"/>
              </a:solidFill>
              <a:latin typeface="Calibri" charset="0"/>
              <a:ea typeface="Calibri" charset="0"/>
              <a:cs typeface="Calibri" charset="0"/>
              <a:sym typeface="Comic Sans MS"/>
            </a:endParaRPr>
          </a:p>
          <a:p>
            <a:pPr marL="342900" lvl="0" indent="-342900" rtl="0">
              <a:spcBef>
                <a:spcPts val="0"/>
              </a:spcBef>
              <a:buSzPct val="115000"/>
              <a:buFont typeface="Arial" charset="0"/>
              <a:buChar char="•"/>
            </a:pPr>
            <a:r>
              <a:rPr lang="en" sz="2400" dirty="0">
                <a:solidFill>
                  <a:schemeClr val="tx1"/>
                </a:solidFill>
                <a:latin typeface="Calibri" charset="0"/>
                <a:ea typeface="Calibri" charset="0"/>
                <a:cs typeface="Calibri" charset="0"/>
                <a:sym typeface="Comic Sans MS"/>
              </a:rPr>
              <a:t>All of these categories </a:t>
            </a:r>
            <a:r>
              <a:rPr lang="en" sz="2400" dirty="0" smtClean="0">
                <a:solidFill>
                  <a:schemeClr val="tx1"/>
                </a:solidFill>
                <a:latin typeface="Calibri" charset="0"/>
                <a:ea typeface="Calibri" charset="0"/>
                <a:cs typeface="Calibri" charset="0"/>
                <a:sym typeface="Comic Sans MS"/>
              </a:rPr>
              <a:t>are </a:t>
            </a:r>
            <a:r>
              <a:rPr lang="en" sz="2400" dirty="0">
                <a:solidFill>
                  <a:schemeClr val="tx1"/>
                </a:solidFill>
                <a:latin typeface="Calibri" charset="0"/>
                <a:ea typeface="Calibri" charset="0"/>
                <a:cs typeface="Calibri" charset="0"/>
                <a:sym typeface="Comic Sans MS"/>
              </a:rPr>
              <a:t>in the home page and all what customers need to do is choose what services they want, and the website takes them directly to the main page.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114"/>
        <p:cNvGrpSpPr/>
        <p:nvPr/>
      </p:nvGrpSpPr>
      <p:grpSpPr>
        <a:xfrm>
          <a:off x="0" y="0"/>
          <a:ext cx="0" cy="0"/>
          <a:chOff x="0" y="0"/>
          <a:chExt cx="0" cy="0"/>
        </a:xfrm>
      </p:grpSpPr>
      <p:sp>
        <p:nvSpPr>
          <p:cNvPr id="116" name="Shape 116"/>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smtClean="0">
                <a:latin typeface="Calibri" charset="0"/>
                <a:ea typeface="Calibri" charset="0"/>
                <a:cs typeface="Calibri" charset="0"/>
                <a:sym typeface="Comic Sans MS"/>
              </a:rPr>
              <a:t>Technical Aspect</a:t>
            </a:r>
            <a:endParaRPr lang="en" sz="3200" cap="none" dirty="0">
              <a:latin typeface="Calibri" charset="0"/>
              <a:ea typeface="Calibri" charset="0"/>
              <a:cs typeface="Calibri" charset="0"/>
              <a:sym typeface="Comic Sans MS"/>
            </a:endParaRPr>
          </a:p>
        </p:txBody>
      </p:sp>
      <p:sp>
        <p:nvSpPr>
          <p:cNvPr id="117" name="Shape 117"/>
          <p:cNvSpPr txBox="1"/>
          <p:nvPr/>
        </p:nvSpPr>
        <p:spPr>
          <a:xfrm>
            <a:off x="2375775" y="1176600"/>
            <a:ext cx="6092700" cy="3000000"/>
          </a:xfrm>
          <a:prstGeom prst="rect">
            <a:avLst/>
          </a:prstGeom>
          <a:noFill/>
          <a:ln>
            <a:noFill/>
          </a:ln>
        </p:spPr>
        <p:txBody>
          <a:bodyPr wrap="square" lIns="91425" tIns="91425" rIns="91425" bIns="91425" anchor="ctr" anchorCtr="0">
            <a:noAutofit/>
          </a:bodyPr>
          <a:lstStyle/>
          <a:p>
            <a:pPr lvl="0" rtl="0">
              <a:spcBef>
                <a:spcPts val="0"/>
              </a:spcBef>
              <a:buNone/>
            </a:pPr>
            <a:endParaRPr sz="1600">
              <a:solidFill>
                <a:schemeClr val="lt1"/>
              </a:solidFill>
              <a:latin typeface="Comic Sans MS"/>
              <a:ea typeface="Comic Sans MS"/>
              <a:cs typeface="Comic Sans MS"/>
              <a:sym typeface="Comic Sans MS"/>
            </a:endParaRPr>
          </a:p>
        </p:txBody>
      </p:sp>
      <p:sp>
        <p:nvSpPr>
          <p:cNvPr id="118" name="Shape 118"/>
          <p:cNvSpPr txBox="1"/>
          <p:nvPr/>
        </p:nvSpPr>
        <p:spPr>
          <a:xfrm>
            <a:off x="266950" y="1079584"/>
            <a:ext cx="8877049" cy="4178216"/>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 sz="1600" dirty="0">
              <a:solidFill>
                <a:schemeClr val="tx1"/>
              </a:solidFill>
              <a:latin typeface="Comic Sans MS"/>
              <a:ea typeface="Comic Sans MS"/>
              <a:cs typeface="Comic Sans MS"/>
              <a:sym typeface="Comic Sans MS"/>
            </a:endParaRPr>
          </a:p>
          <a:p>
            <a:pPr lvl="0" rtl="0">
              <a:lnSpc>
                <a:spcPct val="115000"/>
              </a:lnSpc>
              <a:spcBef>
                <a:spcPts val="0"/>
              </a:spcBef>
              <a:buClr>
                <a:schemeClr val="dk1"/>
              </a:buClr>
              <a:buSzPts val="1100"/>
              <a:buFont typeface="Arial"/>
              <a:buNone/>
            </a:pPr>
            <a:r>
              <a:rPr lang="en-US" sz="2400" dirty="0" smtClean="0">
                <a:solidFill>
                  <a:schemeClr val="tx1"/>
                </a:solidFill>
                <a:latin typeface="Calibri" charset="0"/>
                <a:ea typeface="Calibri" charset="0"/>
                <a:cs typeface="Calibri" charset="0"/>
              </a:rPr>
              <a:t>C</a:t>
            </a:r>
            <a:r>
              <a:rPr lang="en" sz="2400" dirty="0" err="1" smtClean="0">
                <a:solidFill>
                  <a:schemeClr val="tx1"/>
                </a:solidFill>
                <a:latin typeface="Calibri" charset="0"/>
                <a:ea typeface="Calibri" charset="0"/>
                <a:cs typeface="Calibri" charset="0"/>
              </a:rPr>
              <a:t>ustomers</a:t>
            </a:r>
            <a:r>
              <a:rPr lang="en" sz="2400" dirty="0" smtClean="0">
                <a:solidFill>
                  <a:schemeClr val="tx1"/>
                </a:solidFill>
                <a:latin typeface="Calibri" charset="0"/>
                <a:ea typeface="Calibri" charset="0"/>
                <a:cs typeface="Calibri" charset="0"/>
              </a:rPr>
              <a:t> need to register </a:t>
            </a:r>
            <a:r>
              <a:rPr lang="en-US" sz="2400" dirty="0" smtClean="0">
                <a:solidFill>
                  <a:schemeClr val="tx1"/>
                </a:solidFill>
                <a:latin typeface="Calibri" charset="0"/>
                <a:ea typeface="Calibri" charset="0"/>
                <a:cs typeface="Calibri" charset="0"/>
              </a:rPr>
              <a:t>to the</a:t>
            </a:r>
            <a:r>
              <a:rPr lang="en" sz="2400" dirty="0" smtClean="0">
                <a:solidFill>
                  <a:schemeClr val="tx1"/>
                </a:solidFill>
                <a:latin typeface="Calibri" charset="0"/>
                <a:ea typeface="Calibri" charset="0"/>
                <a:cs typeface="Calibri" charset="0"/>
              </a:rPr>
              <a:t> website</a:t>
            </a:r>
            <a:endParaRPr lang="en-US" sz="2400" dirty="0" smtClean="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US" sz="2400" dirty="0" smtClean="0">
                <a:solidFill>
                  <a:schemeClr val="tx1"/>
                </a:solidFill>
                <a:latin typeface="Calibri" charset="0"/>
                <a:ea typeface="Calibri" charset="0"/>
                <a:cs typeface="Calibri" charset="0"/>
              </a:rPr>
              <a:t>R</a:t>
            </a:r>
            <a:r>
              <a:rPr lang="en" sz="2400" dirty="0" err="1" smtClean="0">
                <a:solidFill>
                  <a:schemeClr val="tx1"/>
                </a:solidFill>
                <a:latin typeface="Calibri" charset="0"/>
                <a:ea typeface="Calibri" charset="0"/>
                <a:cs typeface="Calibri" charset="0"/>
              </a:rPr>
              <a:t>egistration</a:t>
            </a:r>
            <a:r>
              <a:rPr lang="en" sz="2400" dirty="0" smtClean="0">
                <a:solidFill>
                  <a:schemeClr val="tx1"/>
                </a:solidFill>
                <a:latin typeface="Calibri" charset="0"/>
                <a:ea typeface="Calibri" charset="0"/>
                <a:cs typeface="Calibri" charset="0"/>
              </a:rPr>
              <a:t> will help us</a:t>
            </a:r>
            <a:r>
              <a:rPr lang="en-US" sz="2400" dirty="0" smtClean="0">
                <a:solidFill>
                  <a:schemeClr val="tx1"/>
                </a:solidFill>
                <a:latin typeface="Calibri" charset="0"/>
                <a:ea typeface="Calibri" charset="0"/>
                <a:cs typeface="Calibri" charset="0"/>
              </a:rPr>
              <a:t>:</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H</a:t>
            </a:r>
            <a:r>
              <a:rPr lang="en" sz="2400" dirty="0" err="1" smtClean="0">
                <a:solidFill>
                  <a:schemeClr val="tx1"/>
                </a:solidFill>
                <a:latin typeface="Calibri" charset="0"/>
                <a:ea typeface="Calibri" charset="0"/>
                <a:cs typeface="Calibri" charset="0"/>
              </a:rPr>
              <a:t>ave</a:t>
            </a: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full and </a:t>
            </a:r>
            <a:r>
              <a:rPr lang="en" sz="2400" dirty="0" smtClean="0">
                <a:solidFill>
                  <a:schemeClr val="tx1"/>
                </a:solidFill>
                <a:latin typeface="Calibri" charset="0"/>
                <a:ea typeface="Calibri" charset="0"/>
                <a:cs typeface="Calibri" charset="0"/>
              </a:rPr>
              <a:t>accurate information about our client</a:t>
            </a:r>
            <a:r>
              <a:rPr lang="en-US" sz="2400" dirty="0" smtClean="0">
                <a:solidFill>
                  <a:schemeClr val="tx1"/>
                </a:solidFill>
                <a:latin typeface="Calibri" charset="0"/>
                <a:ea typeface="Calibri" charset="0"/>
                <a:cs typeface="Calibri" charset="0"/>
              </a:rPr>
              <a:t>s</a:t>
            </a:r>
            <a:r>
              <a:rPr lang="en" sz="2400" dirty="0" smtClean="0">
                <a:solidFill>
                  <a:schemeClr val="tx1"/>
                </a:solidFill>
                <a:latin typeface="Calibri" charset="0"/>
                <a:ea typeface="Calibri" charset="0"/>
                <a:cs typeface="Calibri" charset="0"/>
              </a:rPr>
              <a:t> </a:t>
            </a:r>
            <a:endParaRPr lang="en-US" sz="2400" dirty="0" smtClean="0">
              <a:solidFill>
                <a:schemeClr val="tx1"/>
              </a:solidFill>
              <a:latin typeface="Calibri" charset="0"/>
              <a:ea typeface="Calibri" charset="0"/>
              <a:cs typeface="Calibri" charset="0"/>
            </a:endParaRP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C</a:t>
            </a:r>
            <a:r>
              <a:rPr lang="en" sz="2400" dirty="0" err="1" smtClean="0">
                <a:solidFill>
                  <a:schemeClr val="tx1"/>
                </a:solidFill>
                <a:latin typeface="Calibri" charset="0"/>
                <a:ea typeface="Calibri" charset="0"/>
                <a:cs typeface="Calibri" charset="0"/>
              </a:rPr>
              <a:t>ommunicate</a:t>
            </a:r>
            <a:r>
              <a:rPr lang="en" sz="2400" dirty="0" smtClean="0">
                <a:solidFill>
                  <a:schemeClr val="tx1"/>
                </a:solidFill>
                <a:latin typeface="Calibri" charset="0"/>
                <a:ea typeface="Calibri" charset="0"/>
                <a:cs typeface="Calibri" charset="0"/>
              </a:rPr>
              <a:t> faster and easier</a:t>
            </a:r>
            <a:r>
              <a:rPr lang="en-US" sz="2400" dirty="0" smtClean="0">
                <a:solidFill>
                  <a:schemeClr val="tx1"/>
                </a:solidFill>
                <a:latin typeface="Calibri" charset="0"/>
                <a:ea typeface="Calibri" charset="0"/>
                <a:cs typeface="Calibri" charset="0"/>
              </a:rPr>
              <a:t> </a:t>
            </a:r>
            <a:r>
              <a:rPr lang="en" sz="2400" dirty="0" smtClean="0">
                <a:solidFill>
                  <a:schemeClr val="tx1"/>
                </a:solidFill>
                <a:latin typeface="Calibri" charset="0"/>
                <a:ea typeface="Calibri" charset="0"/>
                <a:cs typeface="Calibri" charset="0"/>
              </a:rPr>
              <a:t>with the</a:t>
            </a:r>
            <a:r>
              <a:rPr lang="en-US" sz="2400" dirty="0" smtClean="0">
                <a:solidFill>
                  <a:schemeClr val="tx1"/>
                </a:solidFill>
                <a:latin typeface="Calibri" charset="0"/>
                <a:ea typeface="Calibri" charset="0"/>
                <a:cs typeface="Calibri" charset="0"/>
              </a:rPr>
              <a:t>m</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R</a:t>
            </a:r>
            <a:r>
              <a:rPr lang="en" sz="2400" dirty="0" err="1" smtClean="0">
                <a:solidFill>
                  <a:schemeClr val="tx1"/>
                </a:solidFill>
                <a:latin typeface="Calibri" charset="0"/>
                <a:ea typeface="Calibri" charset="0"/>
                <a:cs typeface="Calibri" charset="0"/>
              </a:rPr>
              <a:t>egistration</a:t>
            </a:r>
            <a:r>
              <a:rPr lang="en" sz="2400" dirty="0" smtClean="0">
                <a:solidFill>
                  <a:schemeClr val="tx1"/>
                </a:solidFill>
                <a:latin typeface="Calibri" charset="0"/>
                <a:ea typeface="Calibri" charset="0"/>
                <a:cs typeface="Calibri" charset="0"/>
              </a:rPr>
              <a:t> will help </a:t>
            </a:r>
            <a:r>
              <a:rPr lang="en-US" sz="2400" dirty="0" smtClean="0">
                <a:solidFill>
                  <a:schemeClr val="tx1"/>
                </a:solidFill>
                <a:latin typeface="Calibri" charset="0"/>
                <a:ea typeface="Calibri" charset="0"/>
                <a:cs typeface="Calibri" charset="0"/>
              </a:rPr>
              <a:t>our clients:</a:t>
            </a:r>
          </a:p>
          <a:p>
            <a:pPr marL="342900" lvl="0" indent="-342900">
              <a:lnSpc>
                <a:spcPct val="115000"/>
              </a:lnSpc>
              <a:buClr>
                <a:schemeClr val="tx1"/>
              </a:buClr>
              <a:buSzPct val="115000"/>
              <a:buFont typeface="Arial" charset="0"/>
              <a:buChar char="•"/>
            </a:pPr>
            <a:r>
              <a:rPr lang="en-US" sz="2400" dirty="0" smtClean="0">
                <a:solidFill>
                  <a:schemeClr val="tx1"/>
                </a:solidFill>
                <a:latin typeface="Calibri" charset="0"/>
                <a:ea typeface="Calibri" charset="0"/>
                <a:cs typeface="Calibri" charset="0"/>
              </a:rPr>
              <a:t>Book, plan and design their events effortlessly </a:t>
            </a:r>
            <a:endParaRPr lang="en" sz="2400" dirty="0" smtClean="0">
              <a:solidFill>
                <a:schemeClr val="tx1"/>
              </a:solidFill>
              <a:latin typeface="Calibri" charset="0"/>
              <a:ea typeface="Calibri" charset="0"/>
              <a:cs typeface="Calibri" charset="0"/>
            </a:endParaRPr>
          </a:p>
          <a:p>
            <a:pPr lvl="0" rtl="0">
              <a:lnSpc>
                <a:spcPct val="115000"/>
              </a:lnSpc>
              <a:spcBef>
                <a:spcPts val="0"/>
              </a:spcBef>
              <a:buClr>
                <a:schemeClr val="dk1"/>
              </a:buClr>
              <a:buSzPts val="1100"/>
              <a:buFont typeface="Arial"/>
              <a:buNone/>
            </a:pP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in case</a:t>
            </a:r>
            <a:r>
              <a:rPr lang="en" sz="2400" dirty="0" smtClean="0">
                <a:solidFill>
                  <a:schemeClr val="tx1"/>
                </a:solidFill>
                <a:latin typeface="Calibri" charset="0"/>
                <a:ea typeface="Calibri" charset="0"/>
                <a:cs typeface="Calibri" charset="0"/>
              </a:rPr>
              <a:t> our client</a:t>
            </a:r>
            <a:r>
              <a:rPr lang="en-US" sz="2400" dirty="0" smtClean="0">
                <a:solidFill>
                  <a:schemeClr val="tx1"/>
                </a:solidFill>
                <a:latin typeface="Calibri" charset="0"/>
                <a:ea typeface="Calibri" charset="0"/>
                <a:cs typeface="Calibri" charset="0"/>
              </a:rPr>
              <a:t>s</a:t>
            </a:r>
            <a:r>
              <a:rPr lang="en" sz="2400" dirty="0" smtClean="0">
                <a:solidFill>
                  <a:schemeClr val="tx1"/>
                </a:solidFill>
                <a:latin typeface="Calibri" charset="0"/>
                <a:ea typeface="Calibri" charset="0"/>
                <a:cs typeface="Calibri" charset="0"/>
              </a:rPr>
              <a:t> forgot their password</a:t>
            </a:r>
            <a:r>
              <a:rPr lang="en-US" sz="2400" dirty="0" smtClean="0">
                <a:solidFill>
                  <a:schemeClr val="tx1"/>
                </a:solidFill>
                <a:latin typeface="Calibri" charset="0"/>
                <a:ea typeface="Calibri" charset="0"/>
                <a:cs typeface="Calibri" charset="0"/>
              </a:rPr>
              <a:t>:</a:t>
            </a:r>
          </a:p>
          <a:p>
            <a:pPr marL="342900" lvl="0" indent="-342900" rtl="0">
              <a:lnSpc>
                <a:spcPct val="115000"/>
              </a:lnSpc>
              <a:spcBef>
                <a:spcPts val="0"/>
              </a:spcBef>
              <a:buClr>
                <a:schemeClr val="dk1"/>
              </a:buClr>
              <a:buSzPct val="115000"/>
              <a:buFont typeface="Arial" charset="0"/>
              <a:buChar char="•"/>
            </a:pPr>
            <a:r>
              <a:rPr lang="en-US" sz="2400" dirty="0" smtClean="0">
                <a:solidFill>
                  <a:schemeClr val="tx1"/>
                </a:solidFill>
                <a:latin typeface="Calibri" charset="0"/>
                <a:ea typeface="Calibri" charset="0"/>
                <a:cs typeface="Calibri" charset="0"/>
              </a:rPr>
              <a:t>They can click on the forget password button </a:t>
            </a:r>
          </a:p>
          <a:p>
            <a:pPr marL="342900" lvl="0" indent="-342900" rtl="0">
              <a:lnSpc>
                <a:spcPct val="115000"/>
              </a:lnSpc>
              <a:spcBef>
                <a:spcPts val="0"/>
              </a:spcBef>
              <a:buClr>
                <a:schemeClr val="dk1"/>
              </a:buClr>
              <a:buSzPct val="115000"/>
              <a:buFont typeface="Arial" charset="0"/>
              <a:buChar char="•"/>
            </a:pPr>
            <a:r>
              <a:rPr lang="en" sz="2400" dirty="0" smtClean="0">
                <a:solidFill>
                  <a:schemeClr val="tx1"/>
                </a:solidFill>
                <a:latin typeface="Calibri" charset="0"/>
                <a:ea typeface="Calibri" charset="0"/>
                <a:cs typeface="Calibri" charset="0"/>
              </a:rPr>
              <a:t> </a:t>
            </a:r>
            <a:r>
              <a:rPr lang="en-US" sz="2400" dirty="0" smtClean="0">
                <a:solidFill>
                  <a:schemeClr val="tx1"/>
                </a:solidFill>
                <a:latin typeface="Calibri" charset="0"/>
                <a:ea typeface="Calibri" charset="0"/>
                <a:cs typeface="Calibri" charset="0"/>
              </a:rPr>
              <a:t>IT support team will help them reset their passwords </a:t>
            </a:r>
            <a:endParaRPr lang="en" sz="1200" dirty="0" smtClean="0">
              <a:solidFill>
                <a:schemeClr val="tx1"/>
              </a:solidFill>
              <a:latin typeface="Calibri" charset="0"/>
              <a:ea typeface="Calibri" charset="0"/>
              <a:cs typeface="Calibri" charset="0"/>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a:p>
            <a:pPr lvl="0" rtl="0">
              <a:lnSpc>
                <a:spcPct val="115000"/>
              </a:lnSpc>
              <a:spcBef>
                <a:spcPts val="0"/>
              </a:spcBef>
              <a:buNone/>
            </a:pPr>
            <a:endParaRPr sz="1600" dirty="0">
              <a:solidFill>
                <a:schemeClr val="tx1"/>
              </a:solidFill>
              <a:latin typeface="Comic Sans MS"/>
              <a:ea typeface="Comic Sans MS"/>
              <a:cs typeface="Comic Sans MS"/>
              <a:sym typeface="Comic Sans MS"/>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22"/>
        <p:cNvGrpSpPr/>
        <p:nvPr/>
      </p:nvGrpSpPr>
      <p:grpSpPr>
        <a:xfrm>
          <a:off x="0" y="0"/>
          <a:ext cx="0" cy="0"/>
          <a:chOff x="0" y="0"/>
          <a:chExt cx="0" cy="0"/>
        </a:xfrm>
      </p:grpSpPr>
      <p:sp>
        <p:nvSpPr>
          <p:cNvPr id="124" name="Shape 124"/>
          <p:cNvSpPr txBox="1">
            <a:spLocks noGrp="1"/>
          </p:cNvSpPr>
          <p:nvPr>
            <p:ph type="title"/>
          </p:nvPr>
        </p:nvSpPr>
        <p:spPr>
          <a:xfrm>
            <a:off x="-442913" y="257827"/>
            <a:ext cx="8520600" cy="572700"/>
          </a:xfrm>
          <a:prstGeom prst="rect">
            <a:avLst/>
          </a:prstGeom>
        </p:spPr>
        <p:txBody>
          <a:bodyPr wrap="square" lIns="91425" tIns="91425" rIns="91425" bIns="91425" anchor="t" anchorCtr="0">
            <a:noAutofit/>
          </a:bodyPr>
          <a:lstStyle/>
          <a:p>
            <a:pPr lvl="0" rtl="0">
              <a:spcBef>
                <a:spcPts val="0"/>
              </a:spcBef>
              <a:buClr>
                <a:schemeClr val="dk1"/>
              </a:buClr>
              <a:buSzPts val="1100"/>
              <a:buFont typeface="Arial"/>
              <a:buNone/>
            </a:pPr>
            <a:r>
              <a:rPr lang="en" sz="3200" cap="none" dirty="0" smtClean="0">
                <a:latin typeface="Calibri" charset="0"/>
                <a:ea typeface="Calibri" charset="0"/>
                <a:cs typeface="Calibri" charset="0"/>
                <a:sym typeface="Comic Sans MS"/>
              </a:rPr>
              <a:t>How Does The Website Help Our Business?</a:t>
            </a:r>
            <a:endParaRPr lang="en" sz="3200" cap="none" dirty="0">
              <a:latin typeface="Calibri" charset="0"/>
              <a:ea typeface="Calibri" charset="0"/>
              <a:cs typeface="Calibri" charset="0"/>
              <a:sym typeface="Comic Sans MS"/>
            </a:endParaRPr>
          </a:p>
        </p:txBody>
      </p:sp>
      <p:sp>
        <p:nvSpPr>
          <p:cNvPr id="125" name="Shape 125"/>
          <p:cNvSpPr txBox="1"/>
          <p:nvPr/>
        </p:nvSpPr>
        <p:spPr>
          <a:xfrm>
            <a:off x="336885" y="830527"/>
            <a:ext cx="8590548" cy="4439305"/>
          </a:xfrm>
          <a:prstGeom prst="rect">
            <a:avLst/>
          </a:prstGeom>
          <a:noFill/>
          <a:ln>
            <a:noFill/>
          </a:ln>
        </p:spPr>
        <p:txBody>
          <a:bodyPr wrap="square" lIns="91425" tIns="91425" rIns="91425" bIns="91425" anchor="ctr" anchorCtr="0">
            <a:noAutofit/>
          </a:bodyPr>
          <a:lstStyle/>
          <a:p>
            <a:pPr marL="342900" lvl="0" indent="-342900" rtl="0">
              <a:lnSpc>
                <a:spcPct val="100000"/>
              </a:lnSpc>
              <a:spcBef>
                <a:spcPts val="0"/>
              </a:spcBef>
              <a:spcAft>
                <a:spcPts val="1600"/>
              </a:spcAft>
              <a:buFont typeface="Arial" charset="0"/>
              <a:buChar char="•"/>
            </a:pP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Offer </a:t>
            </a:r>
            <a:r>
              <a:rPr lang="en" sz="2400" dirty="0">
                <a:solidFill>
                  <a:schemeClr val="tx1"/>
                </a:solidFill>
                <a:latin typeface="Calibri" charset="0"/>
                <a:ea typeface="Calibri" charset="0"/>
                <a:cs typeface="Calibri" charset="0"/>
                <a:sym typeface="Comic Sans MS"/>
              </a:rPr>
              <a:t>packaging and personalized service based </a:t>
            </a:r>
            <a:r>
              <a:rPr lang="en" sz="2400" dirty="0" smtClean="0">
                <a:solidFill>
                  <a:schemeClr val="tx1"/>
                </a:solidFill>
                <a:latin typeface="Calibri" charset="0"/>
                <a:ea typeface="Calibri" charset="0"/>
                <a:cs typeface="Calibri" charset="0"/>
                <a:sym typeface="Comic Sans MS"/>
              </a:rPr>
              <a:t>on</a:t>
            </a:r>
            <a:r>
              <a:rPr lang="en-US" sz="2400" dirty="0" smtClean="0">
                <a:solidFill>
                  <a:schemeClr val="tx1"/>
                </a:solidFill>
                <a:latin typeface="Calibri" charset="0"/>
                <a:ea typeface="Calibri" charset="0"/>
                <a:cs typeface="Calibri" charset="0"/>
                <a:sym typeface="Comic Sans MS"/>
              </a:rPr>
              <a:t>         </a:t>
            </a:r>
            <a:r>
              <a:rPr lang="en" sz="2400" dirty="0" smtClean="0">
                <a:solidFill>
                  <a:schemeClr val="tx1"/>
                </a:solidFill>
                <a:latin typeface="Calibri" charset="0"/>
                <a:ea typeface="Calibri" charset="0"/>
                <a:cs typeface="Calibri" charset="0"/>
                <a:sym typeface="Comic Sans MS"/>
              </a:rPr>
              <a:t>customer's </a:t>
            </a:r>
            <a:r>
              <a:rPr lang="en" sz="2400" dirty="0">
                <a:solidFill>
                  <a:schemeClr val="tx1"/>
                </a:solidFill>
                <a:latin typeface="Calibri" charset="0"/>
                <a:ea typeface="Calibri" charset="0"/>
                <a:cs typeface="Calibri" charset="0"/>
                <a:sym typeface="Comic Sans MS"/>
              </a:rPr>
              <a:t>budget.  </a:t>
            </a: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Offer </a:t>
            </a:r>
            <a:r>
              <a:rPr lang="en" sz="2400" dirty="0">
                <a:solidFill>
                  <a:schemeClr val="tx1"/>
                </a:solidFill>
                <a:latin typeface="Calibri" charset="0"/>
                <a:ea typeface="Calibri" charset="0"/>
                <a:cs typeface="Calibri" charset="0"/>
                <a:sym typeface="Comic Sans MS"/>
              </a:rPr>
              <a:t>an electronic payment and an online contract. The electronic payment provides a fast and secure transaction for our buyers. </a:t>
            </a: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The </a:t>
            </a:r>
            <a:r>
              <a:rPr lang="en" sz="2400" dirty="0">
                <a:solidFill>
                  <a:schemeClr val="tx1"/>
                </a:solidFill>
                <a:latin typeface="Calibri" charset="0"/>
                <a:ea typeface="Calibri" charset="0"/>
                <a:cs typeface="Calibri" charset="0"/>
                <a:sym typeface="Comic Sans MS"/>
              </a:rPr>
              <a:t>payment for the </a:t>
            </a:r>
            <a:r>
              <a:rPr lang="en" sz="2400" dirty="0" smtClean="0">
                <a:solidFill>
                  <a:schemeClr val="tx1"/>
                </a:solidFill>
                <a:latin typeface="Calibri" charset="0"/>
                <a:ea typeface="Calibri" charset="0"/>
                <a:cs typeface="Calibri" charset="0"/>
                <a:sym typeface="Comic Sans MS"/>
              </a:rPr>
              <a:t>processor </a:t>
            </a:r>
            <a:r>
              <a:rPr lang="en" sz="2400" dirty="0" err="1" smtClean="0">
                <a:solidFill>
                  <a:schemeClr val="tx1"/>
                </a:solidFill>
                <a:latin typeface="Calibri" charset="0"/>
                <a:ea typeface="Calibri" charset="0"/>
                <a:cs typeface="Calibri" charset="0"/>
                <a:sym typeface="Comic Sans MS"/>
              </a:rPr>
              <a:t>depen</a:t>
            </a:r>
            <a:r>
              <a:rPr lang="en-US" sz="2400" dirty="0" smtClean="0">
                <a:solidFill>
                  <a:schemeClr val="tx1"/>
                </a:solidFill>
                <a:latin typeface="Calibri" charset="0"/>
                <a:ea typeface="Calibri" charset="0"/>
                <a:cs typeface="Calibri" charset="0"/>
                <a:sym typeface="Comic Sans MS"/>
              </a:rPr>
              <a:t>ds</a:t>
            </a:r>
            <a:r>
              <a:rPr lang="en" sz="2400" dirty="0" smtClean="0">
                <a:solidFill>
                  <a:schemeClr val="tx1"/>
                </a:solidFill>
                <a:latin typeface="Calibri" charset="0"/>
                <a:ea typeface="Calibri" charset="0"/>
                <a:cs typeface="Calibri" charset="0"/>
                <a:sym typeface="Comic Sans MS"/>
              </a:rPr>
              <a:t> o</a:t>
            </a:r>
            <a:r>
              <a:rPr lang="en-US" sz="2400" dirty="0" smtClean="0">
                <a:solidFill>
                  <a:schemeClr val="tx1"/>
                </a:solidFill>
                <a:latin typeface="Calibri" charset="0"/>
                <a:ea typeface="Calibri" charset="0"/>
                <a:cs typeface="Calibri" charset="0"/>
                <a:sym typeface="Comic Sans MS"/>
              </a:rPr>
              <a:t>n our</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sales. We will divide the number of sales by the total monthly fee or transactions </a:t>
            </a:r>
            <a:r>
              <a:rPr lang="en" sz="2400" dirty="0" smtClean="0">
                <a:solidFill>
                  <a:schemeClr val="tx1"/>
                </a:solidFill>
                <a:latin typeface="Calibri" charset="0"/>
                <a:ea typeface="Calibri" charset="0"/>
                <a:cs typeface="Calibri" charset="0"/>
                <a:sym typeface="Comic Sans MS"/>
              </a:rPr>
              <a:t>fees.</a:t>
            </a:r>
            <a:endParaRPr lang="en-US" sz="2400" dirty="0" smtClean="0">
              <a:solidFill>
                <a:schemeClr val="tx1"/>
              </a:solidFill>
              <a:latin typeface="Calibri" charset="0"/>
              <a:ea typeface="Calibri" charset="0"/>
              <a:cs typeface="Calibri" charset="0"/>
              <a:sym typeface="Comic Sans MS"/>
            </a:endParaRPr>
          </a:p>
          <a:p>
            <a:pPr marL="342900" lvl="0" indent="-342900" rtl="0">
              <a:lnSpc>
                <a:spcPct val="100000"/>
              </a:lnSpc>
              <a:spcBef>
                <a:spcPts val="0"/>
              </a:spcBef>
              <a:spcAft>
                <a:spcPts val="1600"/>
              </a:spcAft>
              <a:buFont typeface="Arial" charset="0"/>
              <a:buChar char="•"/>
            </a:pPr>
            <a:r>
              <a:rPr lang="en" sz="2400" dirty="0" smtClean="0">
                <a:solidFill>
                  <a:schemeClr val="tx1"/>
                </a:solidFill>
                <a:latin typeface="Calibri" charset="0"/>
                <a:ea typeface="Calibri" charset="0"/>
                <a:cs typeface="Calibri" charset="0"/>
                <a:sym typeface="Comic Sans MS"/>
              </a:rPr>
              <a:t>W</a:t>
            </a:r>
            <a:r>
              <a:rPr lang="en-US" sz="2400" dirty="0" smtClean="0">
                <a:solidFill>
                  <a:schemeClr val="tx1"/>
                </a:solidFill>
                <a:latin typeface="Calibri" charset="0"/>
                <a:ea typeface="Calibri" charset="0"/>
                <a:cs typeface="Calibri" charset="0"/>
                <a:sym typeface="Comic Sans MS"/>
              </a:rPr>
              <a:t>e accept </a:t>
            </a:r>
            <a:r>
              <a:rPr lang="en" sz="2400" dirty="0" smtClean="0">
                <a:solidFill>
                  <a:schemeClr val="tx1"/>
                </a:solidFill>
                <a:latin typeface="Calibri" charset="0"/>
                <a:ea typeface="Calibri" charset="0"/>
                <a:cs typeface="Calibri" charset="0"/>
                <a:sym typeface="Comic Sans MS"/>
              </a:rPr>
              <a:t>payment</a:t>
            </a:r>
            <a:r>
              <a:rPr lang="en-US" sz="2400" dirty="0" smtClean="0">
                <a:solidFill>
                  <a:schemeClr val="tx1"/>
                </a:solidFill>
                <a:latin typeface="Calibri" charset="0"/>
                <a:ea typeface="Calibri" charset="0"/>
                <a:cs typeface="Calibri" charset="0"/>
                <a:sym typeface="Comic Sans MS"/>
              </a:rPr>
              <a:t>s</a:t>
            </a:r>
            <a:r>
              <a:rPr lang="en" sz="2400" dirty="0" smtClean="0">
                <a:solidFill>
                  <a:schemeClr val="tx1"/>
                </a:solidFill>
                <a:latin typeface="Calibri" charset="0"/>
                <a:ea typeface="Calibri" charset="0"/>
                <a:cs typeface="Calibri" charset="0"/>
                <a:sym typeface="Comic Sans MS"/>
              </a:rPr>
              <a:t> </a:t>
            </a:r>
            <a:r>
              <a:rPr lang="en" sz="2400" dirty="0">
                <a:solidFill>
                  <a:schemeClr val="tx1"/>
                </a:solidFill>
                <a:latin typeface="Calibri" charset="0"/>
                <a:ea typeface="Calibri" charset="0"/>
                <a:cs typeface="Calibri" charset="0"/>
                <a:sym typeface="Comic Sans MS"/>
              </a:rPr>
              <a:t>via PayPal, </a:t>
            </a:r>
            <a:r>
              <a:rPr lang="en" sz="2400" dirty="0" smtClean="0">
                <a:solidFill>
                  <a:schemeClr val="tx1"/>
                </a:solidFill>
                <a:latin typeface="Calibri" charset="0"/>
                <a:ea typeface="Calibri" charset="0"/>
                <a:cs typeface="Calibri" charset="0"/>
                <a:sym typeface="Comic Sans MS"/>
              </a:rPr>
              <a:t>MasterCard</a:t>
            </a:r>
            <a:r>
              <a:rPr lang="en-US" sz="2400" dirty="0" smtClean="0">
                <a:solidFill>
                  <a:schemeClr val="tx1"/>
                </a:solidFill>
                <a:latin typeface="Calibri" charset="0"/>
                <a:ea typeface="Calibri" charset="0"/>
                <a:cs typeface="Calibri" charset="0"/>
                <a:sym typeface="Comic Sans MS"/>
              </a:rPr>
              <a:t> or Visa</a:t>
            </a:r>
            <a:r>
              <a:rPr lang="en" sz="2400" dirty="0" smtClean="0">
                <a:solidFill>
                  <a:schemeClr val="tx1"/>
                </a:solidFill>
                <a:latin typeface="Calibri" charset="0"/>
                <a:ea typeface="Calibri" charset="0"/>
                <a:cs typeface="Calibri" charset="0"/>
                <a:sym typeface="Comic Sans MS"/>
              </a:rPr>
              <a:t>.   </a:t>
            </a:r>
            <a:endParaRPr lang="en" sz="2400" dirty="0">
              <a:solidFill>
                <a:schemeClr val="tx1"/>
              </a:solidFill>
              <a:latin typeface="Calibri" charset="0"/>
              <a:ea typeface="Calibri" charset="0"/>
              <a:cs typeface="Calibri" charset="0"/>
              <a:sym typeface="Comic Sans MS"/>
            </a:endParaRPr>
          </a:p>
          <a:p>
            <a:pPr lvl="0" rtl="0">
              <a:lnSpc>
                <a:spcPct val="100000"/>
              </a:lnSpc>
              <a:spcBef>
                <a:spcPts val="0"/>
              </a:spcBef>
              <a:buNone/>
            </a:pPr>
            <a:endParaRPr sz="1600" i="1"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US" sz="3200" cap="none" dirty="0" smtClean="0">
                <a:latin typeface="Calibri" charset="0"/>
                <a:ea typeface="Calibri" charset="0"/>
                <a:cs typeface="Calibri" charset="0"/>
              </a:rPr>
              <a:t>Future Enhancements </a:t>
            </a:r>
            <a:endParaRPr lang="en-US" sz="3200" cap="none" dirty="0">
              <a:latin typeface="Calibri" charset="0"/>
              <a:ea typeface="Calibri" charset="0"/>
              <a:cs typeface="Calibri" charset="0"/>
            </a:endParaRPr>
          </a:p>
        </p:txBody>
      </p:sp>
      <p:sp>
        <p:nvSpPr>
          <p:cNvPr id="131" name="Shape 131"/>
          <p:cNvSpPr txBox="1">
            <a:spLocks noGrp="1"/>
          </p:cNvSpPr>
          <p:nvPr>
            <p:ph type="body" idx="1"/>
          </p:nvPr>
        </p:nvSpPr>
        <p:spPr>
          <a:prstGeom prst="rect">
            <a:avLst/>
          </a:prstGeom>
        </p:spPr>
        <p:txBody>
          <a:bodyPr wrap="square" lIns="91425" tIns="91425" rIns="91425" bIns="91425" anchor="t" anchorCtr="0">
            <a:noAutofit/>
          </a:bodyPr>
          <a:lstStyle/>
          <a:p>
            <a:pPr lvl="0" rtl="0">
              <a:spcBef>
                <a:spcPts val="0"/>
              </a:spcBef>
              <a:spcAft>
                <a:spcPts val="0"/>
              </a:spcAft>
              <a:buClr>
                <a:schemeClr val="dk1"/>
              </a:buClr>
              <a:buSzPts val="1100"/>
              <a:buFont typeface="Arial"/>
              <a:buNone/>
            </a:pPr>
            <a:r>
              <a:rPr lang="en" sz="2400" cap="none" dirty="0" smtClean="0">
                <a:solidFill>
                  <a:srgbClr val="000000"/>
                </a:solidFill>
                <a:latin typeface="Calibri" charset="0"/>
                <a:ea typeface="Calibri" charset="0"/>
                <a:cs typeface="Calibri" charset="0"/>
                <a:sym typeface="Comic Sans MS"/>
              </a:rPr>
              <a:t>Our enhancement</a:t>
            </a:r>
            <a:r>
              <a:rPr lang="en-US" sz="2400" cap="none" dirty="0" smtClean="0">
                <a:solidFill>
                  <a:srgbClr val="000000"/>
                </a:solidFill>
                <a:latin typeface="Calibri" charset="0"/>
                <a:ea typeface="Calibri" charset="0"/>
                <a:cs typeface="Calibri" charset="0"/>
                <a:sym typeface="Comic Sans MS"/>
              </a:rPr>
              <a:t>s</a:t>
            </a:r>
            <a:r>
              <a:rPr lang="en" sz="2400" cap="none" dirty="0" smtClean="0">
                <a:solidFill>
                  <a:srgbClr val="000000"/>
                </a:solidFill>
                <a:latin typeface="Calibri" charset="0"/>
                <a:ea typeface="Calibri" charset="0"/>
                <a:cs typeface="Calibri" charset="0"/>
                <a:sym typeface="Comic Sans MS"/>
              </a:rPr>
              <a:t> in the future will be</a:t>
            </a:r>
            <a:r>
              <a:rPr lang="en-US" sz="2400" cap="none" dirty="0" smtClean="0">
                <a:solidFill>
                  <a:srgbClr val="000000"/>
                </a:solidFill>
                <a:latin typeface="Calibri" charset="0"/>
                <a:ea typeface="Calibri" charset="0"/>
                <a:cs typeface="Calibri" charset="0"/>
                <a:sym typeface="Comic Sans MS"/>
              </a:rPr>
              <a:t> to:</a:t>
            </a:r>
          </a:p>
          <a:p>
            <a:pPr lvl="0" rtl="0">
              <a:spcBef>
                <a:spcPts val="0"/>
              </a:spcBef>
              <a:spcAft>
                <a:spcPts val="0"/>
              </a:spcAft>
              <a:buClr>
                <a:schemeClr val="dk1"/>
              </a:buClr>
              <a:buSzPts val="1100"/>
              <a:buFont typeface="Arial"/>
              <a:buNone/>
            </a:pPr>
            <a:endParaRPr lang="en-US" sz="2400" cap="none" dirty="0" smtClean="0">
              <a:solidFill>
                <a:srgbClr val="000000"/>
              </a:solidFill>
              <a:latin typeface="Calibri" charset="0"/>
              <a:ea typeface="Calibri" charset="0"/>
              <a:cs typeface="Calibri" charset="0"/>
              <a:sym typeface="Comic Sans MS"/>
            </a:endParaRPr>
          </a:p>
          <a:p>
            <a:pPr>
              <a:buSzPct val="70000"/>
            </a:pPr>
            <a:r>
              <a:rPr lang="en-US" sz="2400" cap="none" dirty="0" smtClean="0">
                <a:solidFill>
                  <a:srgbClr val="000000"/>
                </a:solidFill>
                <a:latin typeface="Calibri" charset="0"/>
                <a:ea typeface="Calibri" charset="0"/>
                <a:cs typeface="Calibri" charset="0"/>
                <a:sym typeface="Comic Sans MS"/>
              </a:rPr>
              <a:t>B</a:t>
            </a:r>
            <a:r>
              <a:rPr lang="en" sz="2400" cap="none" dirty="0" err="1" smtClean="0">
                <a:solidFill>
                  <a:srgbClr val="000000"/>
                </a:solidFill>
                <a:latin typeface="Calibri" charset="0"/>
                <a:ea typeface="Calibri" charset="0"/>
                <a:cs typeface="Calibri" charset="0"/>
                <a:sym typeface="Comic Sans MS"/>
              </a:rPr>
              <a:t>uild</a:t>
            </a:r>
            <a:r>
              <a:rPr lang="en" sz="2400" cap="none" dirty="0" smtClean="0">
                <a:solidFill>
                  <a:srgbClr val="000000"/>
                </a:solidFill>
                <a:latin typeface="Calibri" charset="0"/>
                <a:ea typeface="Calibri" charset="0"/>
                <a:cs typeface="Calibri" charset="0"/>
                <a:sym typeface="Comic Sans MS"/>
              </a:rPr>
              <a:t> a hyper</a:t>
            </a:r>
            <a:r>
              <a:rPr lang="en-US" sz="2400" cap="none" dirty="0" err="1" smtClean="0">
                <a:solidFill>
                  <a:srgbClr val="000000"/>
                </a:solidFill>
                <a:latin typeface="Calibri" charset="0"/>
                <a:ea typeface="Calibri" charset="0"/>
                <a:cs typeface="Calibri" charset="0"/>
                <a:sym typeface="Comic Sans MS"/>
              </a:rPr>
              <a:t>ed</a:t>
            </a:r>
            <a:r>
              <a:rPr lang="en" sz="2400" cap="none" dirty="0" smtClean="0">
                <a:solidFill>
                  <a:srgbClr val="000000"/>
                </a:solidFill>
                <a:latin typeface="Calibri" charset="0"/>
                <a:ea typeface="Calibri" charset="0"/>
                <a:cs typeface="Calibri" charset="0"/>
                <a:sym typeface="Comic Sans MS"/>
              </a:rPr>
              <a:t> </a:t>
            </a:r>
            <a:r>
              <a:rPr lang="en-US" sz="2400" cap="none" dirty="0" smtClean="0">
                <a:solidFill>
                  <a:srgbClr val="000000"/>
                </a:solidFill>
                <a:latin typeface="Calibri" charset="0"/>
                <a:ea typeface="Calibri" charset="0"/>
                <a:cs typeface="Calibri" charset="0"/>
                <a:sym typeface="Comic Sans MS"/>
              </a:rPr>
              <a:t>A</a:t>
            </a:r>
            <a:r>
              <a:rPr lang="en" sz="2400" cap="none" dirty="0" smtClean="0">
                <a:solidFill>
                  <a:srgbClr val="000000"/>
                </a:solidFill>
                <a:latin typeface="Calibri" charset="0"/>
                <a:ea typeface="Calibri" charset="0"/>
                <a:cs typeface="Calibri" charset="0"/>
                <a:sym typeface="Comic Sans MS"/>
              </a:rPr>
              <a:t>pp that can run on all kinds of platform systems</a:t>
            </a:r>
            <a:endParaRPr lang="en-US" sz="2400" cap="none" dirty="0" smtClean="0">
              <a:solidFill>
                <a:srgbClr val="000000"/>
              </a:solidFill>
              <a:latin typeface="Calibri" charset="0"/>
              <a:ea typeface="Calibri" charset="0"/>
              <a:cs typeface="Calibri" charset="0"/>
              <a:sym typeface="Comic Sans MS"/>
            </a:endParaRPr>
          </a:p>
          <a:p>
            <a:pPr>
              <a:buSzPct val="70000"/>
            </a:pPr>
            <a:r>
              <a:rPr lang="en" sz="2400" cap="none" dirty="0" smtClean="0">
                <a:solidFill>
                  <a:srgbClr val="000000"/>
                </a:solidFill>
                <a:latin typeface="Calibri" charset="0"/>
                <a:ea typeface="Calibri" charset="0"/>
                <a:cs typeface="Calibri" charset="0"/>
                <a:sym typeface="Comic Sans MS"/>
              </a:rPr>
              <a:t>Add more packages that</a:t>
            </a:r>
            <a:r>
              <a:rPr lang="en-US" sz="2400" cap="none" dirty="0" smtClean="0">
                <a:solidFill>
                  <a:srgbClr val="000000"/>
                </a:solidFill>
                <a:latin typeface="Calibri" charset="0"/>
                <a:ea typeface="Calibri" charset="0"/>
                <a:cs typeface="Calibri" charset="0"/>
                <a:sym typeface="Comic Sans MS"/>
              </a:rPr>
              <a:t> offer wider choices to our customers</a:t>
            </a:r>
            <a:r>
              <a:rPr lang="en" sz="2400" cap="none" dirty="0" smtClean="0">
                <a:solidFill>
                  <a:srgbClr val="000000"/>
                </a:solidFill>
                <a:latin typeface="Calibri" charset="0"/>
                <a:ea typeface="Calibri" charset="0"/>
                <a:cs typeface="Calibri" charset="0"/>
                <a:sym typeface="Comic Sans MS"/>
              </a:rPr>
              <a:t> </a:t>
            </a:r>
            <a:endParaRPr lang="en-US" sz="2400" cap="none" dirty="0" smtClean="0">
              <a:solidFill>
                <a:srgbClr val="000000"/>
              </a:solidFill>
              <a:latin typeface="Calibri" charset="0"/>
              <a:ea typeface="Calibri" charset="0"/>
              <a:cs typeface="Calibri" charset="0"/>
              <a:sym typeface="Comic Sans MS"/>
            </a:endParaRPr>
          </a:p>
          <a:p>
            <a:pPr>
              <a:buSzPct val="70000"/>
            </a:pPr>
            <a:r>
              <a:rPr lang="en" sz="2400" cap="none" dirty="0" smtClean="0">
                <a:solidFill>
                  <a:srgbClr val="000000"/>
                </a:solidFill>
                <a:latin typeface="Calibri" charset="0"/>
                <a:ea typeface="Calibri" charset="0"/>
                <a:cs typeface="Calibri" charset="0"/>
                <a:sym typeface="Comic Sans MS"/>
              </a:rPr>
              <a:t>I</a:t>
            </a:r>
            <a:r>
              <a:rPr lang="en-US" sz="2400" cap="none" dirty="0" err="1" smtClean="0">
                <a:solidFill>
                  <a:srgbClr val="000000"/>
                </a:solidFill>
                <a:latin typeface="Calibri" charset="0"/>
                <a:ea typeface="Calibri" charset="0"/>
                <a:cs typeface="Calibri" charset="0"/>
                <a:sym typeface="Comic Sans MS"/>
              </a:rPr>
              <a:t>ssue</a:t>
            </a:r>
            <a:r>
              <a:rPr lang="en-US" sz="2400" cap="none" dirty="0" smtClean="0">
                <a:solidFill>
                  <a:srgbClr val="000000"/>
                </a:solidFill>
                <a:latin typeface="Calibri" charset="0"/>
                <a:ea typeface="Calibri" charset="0"/>
                <a:cs typeface="Calibri" charset="0"/>
                <a:sym typeface="Comic Sans MS"/>
              </a:rPr>
              <a:t> articles</a:t>
            </a:r>
            <a:r>
              <a:rPr lang="en" sz="2400" cap="none" dirty="0" smtClean="0">
                <a:solidFill>
                  <a:srgbClr val="000000"/>
                </a:solidFill>
                <a:latin typeface="Calibri" charset="0"/>
                <a:ea typeface="Calibri" charset="0"/>
                <a:cs typeface="Calibri" charset="0"/>
                <a:sym typeface="Comic Sans MS"/>
              </a:rPr>
              <a:t> more frequently in our blog</a:t>
            </a:r>
            <a:endParaRPr lang="en-US" sz="2400" cap="none" dirty="0">
              <a:solidFill>
                <a:srgbClr val="000000"/>
              </a:solidFill>
              <a:latin typeface="Calibri" charset="0"/>
              <a:ea typeface="Calibri" charset="0"/>
              <a:cs typeface="Calibri" charset="0"/>
              <a:sym typeface="Comic Sans MS"/>
            </a:endParaRPr>
          </a:p>
          <a:p>
            <a:pPr>
              <a:buSzPct val="70000"/>
            </a:pPr>
            <a:r>
              <a:rPr lang="en-US" sz="2400" cap="none" dirty="0" smtClean="0">
                <a:solidFill>
                  <a:srgbClr val="000000"/>
                </a:solidFill>
                <a:latin typeface="Calibri" charset="0"/>
                <a:ea typeface="Calibri" charset="0"/>
                <a:cs typeface="Calibri" charset="0"/>
                <a:sym typeface="Comic Sans MS"/>
              </a:rPr>
              <a:t>Enhance our website appearance</a:t>
            </a:r>
          </a:p>
          <a:p>
            <a:pPr>
              <a:buSzPct val="70000"/>
            </a:pPr>
            <a:r>
              <a:rPr lang="en-US" sz="2400" cap="none" dirty="0" smtClean="0">
                <a:solidFill>
                  <a:srgbClr val="000000"/>
                </a:solidFill>
                <a:latin typeface="Calibri" charset="0"/>
                <a:ea typeface="Calibri" charset="0"/>
                <a:cs typeface="Calibri" charset="0"/>
                <a:sym typeface="Comic Sans MS"/>
              </a:rPr>
              <a:t>Enable a feature to add customer reviews and ratings</a:t>
            </a:r>
          </a:p>
          <a:p>
            <a:pPr>
              <a:buSzPct val="70000"/>
            </a:pPr>
            <a:endParaRPr lang="en-US" sz="2400" cap="none" dirty="0" smtClean="0">
              <a:solidFill>
                <a:srgbClr val="000000"/>
              </a:solidFill>
              <a:latin typeface="Calibri" charset="0"/>
              <a:ea typeface="Calibri" charset="0"/>
              <a:cs typeface="Calibri" charset="0"/>
              <a:sym typeface="Comic Sans MS"/>
            </a:endParaRPr>
          </a:p>
          <a:p>
            <a:pPr marL="457200" lvl="0" indent="-381000" rtl="0">
              <a:spcBef>
                <a:spcPts val="0"/>
              </a:spcBef>
              <a:spcAft>
                <a:spcPts val="0"/>
              </a:spcAft>
              <a:buClr>
                <a:srgbClr val="000000"/>
              </a:buClr>
              <a:buSzPts val="2400"/>
              <a:buFont typeface="Comic Sans MS"/>
              <a:buChar char="●"/>
            </a:pPr>
            <a:endParaRPr lang="en" sz="2400" cap="none" dirty="0" smtClean="0">
              <a:solidFill>
                <a:srgbClr val="000000"/>
              </a:solidFill>
              <a:latin typeface="Calibri" charset="0"/>
              <a:ea typeface="Calibri" charset="0"/>
              <a:cs typeface="Calibri" charset="0"/>
              <a:sym typeface="Comic Sans MS"/>
            </a:endParaRPr>
          </a:p>
          <a:p>
            <a:pPr lvl="0">
              <a:spcBef>
                <a:spcPts val="0"/>
              </a:spcBef>
              <a:buNone/>
            </a:pPr>
            <a:endParaRPr lang="en" sz="2400" cap="none" dirty="0">
              <a:solidFill>
                <a:srgbClr val="000000"/>
              </a:solidFill>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135"/>
        <p:cNvGrpSpPr/>
        <p:nvPr/>
      </p:nvGrpSpPr>
      <p:grpSpPr>
        <a:xfrm>
          <a:off x="0" y="0"/>
          <a:ext cx="0" cy="0"/>
          <a:chOff x="0" y="0"/>
          <a:chExt cx="0" cy="0"/>
        </a:xfrm>
      </p:grpSpPr>
      <p:sp>
        <p:nvSpPr>
          <p:cNvPr id="137" name="Shape 137"/>
          <p:cNvSpPr txBox="1"/>
          <p:nvPr/>
        </p:nvSpPr>
        <p:spPr>
          <a:xfrm>
            <a:off x="2714764" y="806116"/>
            <a:ext cx="3558000" cy="3000000"/>
          </a:xfrm>
          <a:prstGeom prst="rect">
            <a:avLst/>
          </a:prstGeom>
          <a:noFill/>
          <a:ln>
            <a:noFill/>
          </a:ln>
        </p:spPr>
        <p:txBody>
          <a:bodyPr wrap="square" lIns="91425" tIns="91425" rIns="91425" bIns="91425" anchor="ctr" anchorCtr="0">
            <a:noAutofit/>
          </a:bodyPr>
          <a:lstStyle/>
          <a:p>
            <a:pPr lvl="0" rtl="0">
              <a:spcBef>
                <a:spcPts val="0"/>
              </a:spcBef>
              <a:buNone/>
            </a:pPr>
            <a:r>
              <a:rPr lang="en" sz="4800" b="1" dirty="0">
                <a:solidFill>
                  <a:schemeClr val="tx1"/>
                </a:solidFill>
                <a:latin typeface="Calibri" charset="0"/>
                <a:ea typeface="Calibri" charset="0"/>
                <a:cs typeface="Calibri" charset="0"/>
                <a:sym typeface="Comic Sans MS"/>
              </a:rPr>
              <a:t>Thank You</a:t>
            </a:r>
            <a:r>
              <a:rPr lang="en" sz="2800" b="1" dirty="0">
                <a:solidFill>
                  <a:schemeClr val="tx1"/>
                </a:solidFill>
                <a:latin typeface="Calibri" charset="0"/>
                <a:ea typeface="Calibri" charset="0"/>
                <a:cs typeface="Calibri" charset="0"/>
                <a:sym typeface="Comic Sans MS"/>
              </a:rPr>
              <a:t> </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43440" y="61871"/>
            <a:ext cx="7773338" cy="1197133"/>
          </a:xfrm>
          <a:noFill/>
        </p:spPr>
        <p:txBody>
          <a:bodyPr>
            <a:normAutofit/>
          </a:bodyPr>
          <a:lstStyle/>
          <a:p>
            <a:r>
              <a:rPr lang="en-US" sz="3200" cap="none" dirty="0" smtClean="0">
                <a:latin typeface="Calibri" charset="0"/>
                <a:ea typeface="Calibri" charset="0"/>
                <a:cs typeface="Calibri" charset="0"/>
              </a:rPr>
              <a:t>Presentation Outline</a:t>
            </a:r>
            <a:endParaRPr lang="en-US" sz="3200" cap="none" dirty="0">
              <a:latin typeface="Calibri" charset="0"/>
              <a:ea typeface="Calibri" charset="0"/>
              <a:cs typeface="Calibri" charset="0"/>
            </a:endParaRPr>
          </a:p>
        </p:txBody>
      </p:sp>
      <p:sp>
        <p:nvSpPr>
          <p:cNvPr id="3" name="Content Placeholder 2"/>
          <p:cNvSpPr>
            <a:spLocks noGrp="1"/>
          </p:cNvSpPr>
          <p:nvPr>
            <p:ph sz="quarter" idx="13"/>
          </p:nvPr>
        </p:nvSpPr>
        <p:spPr>
          <a:xfrm>
            <a:off x="276727" y="1408357"/>
            <a:ext cx="8771020" cy="3735143"/>
          </a:xfrm>
        </p:spPr>
        <p:txBody>
          <a:bodyPr>
            <a:noAutofit/>
          </a:bodyPr>
          <a:lstStyle/>
          <a:p>
            <a:r>
              <a:rPr lang="en" sz="2400" cap="none" dirty="0">
                <a:latin typeface="Calibri" charset="0"/>
                <a:ea typeface="Calibri" charset="0"/>
                <a:cs typeface="Calibri" charset="0"/>
                <a:sym typeface="Comic Sans MS"/>
              </a:rPr>
              <a:t>Company </a:t>
            </a:r>
            <a:r>
              <a:rPr lang="en-US" sz="2400" cap="none" dirty="0">
                <a:latin typeface="Calibri" charset="0"/>
                <a:ea typeface="Calibri" charset="0"/>
                <a:cs typeface="Calibri" charset="0"/>
                <a:sym typeface="Comic Sans MS"/>
              </a:rPr>
              <a:t>O</a:t>
            </a:r>
            <a:r>
              <a:rPr lang="en" sz="2400" cap="none" dirty="0" err="1">
                <a:latin typeface="Calibri" charset="0"/>
                <a:ea typeface="Calibri" charset="0"/>
                <a:cs typeface="Calibri" charset="0"/>
                <a:sym typeface="Comic Sans MS"/>
              </a:rPr>
              <a:t>verview</a:t>
            </a:r>
            <a:r>
              <a:rPr lang="en" sz="2400" cap="none" dirty="0">
                <a:latin typeface="Calibri" charset="0"/>
                <a:ea typeface="Calibri" charset="0"/>
                <a:cs typeface="Calibri" charset="0"/>
              </a:rPr>
              <a:t> </a:t>
            </a:r>
            <a:endParaRPr lang="en-US" sz="2400" cap="none" dirty="0" smtClean="0">
              <a:latin typeface="Calibri" charset="0"/>
              <a:ea typeface="Calibri" charset="0"/>
              <a:cs typeface="Calibri" charset="0"/>
            </a:endParaRPr>
          </a:p>
          <a:p>
            <a:r>
              <a:rPr lang="en" sz="2400" cap="none" dirty="0">
                <a:sym typeface="Comic Sans MS"/>
              </a:rPr>
              <a:t>Company </a:t>
            </a:r>
            <a:r>
              <a:rPr lang="en-US" sz="2400" cap="none" dirty="0">
                <a:sym typeface="Comic Sans MS"/>
              </a:rPr>
              <a:t>S</a:t>
            </a:r>
            <a:r>
              <a:rPr lang="en" sz="2400" cap="none" dirty="0" smtClean="0">
                <a:sym typeface="Comic Sans MS"/>
              </a:rPr>
              <a:t>trategy</a:t>
            </a:r>
            <a:endParaRPr lang="en-US" sz="2400" cap="none" dirty="0" smtClean="0">
              <a:sym typeface="Comic Sans MS"/>
            </a:endParaRPr>
          </a:p>
          <a:p>
            <a:r>
              <a:rPr lang="en-US" sz="2400" cap="none" dirty="0" smtClean="0">
                <a:sym typeface="Comic Sans MS"/>
              </a:rPr>
              <a:t>Services</a:t>
            </a:r>
            <a:r>
              <a:rPr lang="en" sz="2400" cap="none" dirty="0" smtClean="0">
                <a:sym typeface="Comic Sans MS"/>
              </a:rPr>
              <a:t> </a:t>
            </a:r>
            <a:endParaRPr lang="en-US" sz="2400" cap="none" dirty="0" smtClean="0">
              <a:sym typeface="Comic Sans MS"/>
            </a:endParaRPr>
          </a:p>
          <a:p>
            <a:r>
              <a:rPr lang="en-US" sz="2400" cap="none" dirty="0">
                <a:latin typeface="Calibri" charset="0"/>
                <a:ea typeface="Calibri" charset="0"/>
                <a:cs typeface="Calibri" charset="0"/>
              </a:rPr>
              <a:t>Pricing </a:t>
            </a:r>
            <a:r>
              <a:rPr lang="en-US" sz="2400" cap="none" dirty="0" smtClean="0">
                <a:latin typeface="Calibri" charset="0"/>
                <a:ea typeface="Calibri" charset="0"/>
                <a:cs typeface="Calibri" charset="0"/>
              </a:rPr>
              <a:t>Strategy</a:t>
            </a:r>
          </a:p>
          <a:p>
            <a:r>
              <a:rPr lang="en" sz="2400" cap="none" dirty="0">
                <a:latin typeface="Calibri" charset="0"/>
                <a:ea typeface="Calibri" charset="0"/>
                <a:cs typeface="Calibri" charset="0"/>
              </a:rPr>
              <a:t>Target Market </a:t>
            </a:r>
            <a:endParaRPr lang="en-US" sz="2400" cap="none" dirty="0" smtClean="0">
              <a:latin typeface="Calibri" charset="0"/>
              <a:ea typeface="Calibri" charset="0"/>
              <a:cs typeface="Calibri" charset="0"/>
            </a:endParaRPr>
          </a:p>
          <a:p>
            <a:r>
              <a:rPr lang="en" sz="2400" cap="none" dirty="0" smtClean="0">
                <a:latin typeface="Calibri" charset="0"/>
                <a:ea typeface="Calibri" charset="0"/>
                <a:cs typeface="Calibri" charset="0"/>
              </a:rPr>
              <a:t>Competitors</a:t>
            </a:r>
            <a:endParaRPr lang="en-US" sz="2400" cap="none" dirty="0" smtClean="0">
              <a:latin typeface="Calibri" charset="0"/>
              <a:ea typeface="Calibri" charset="0"/>
              <a:cs typeface="Calibri"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
        <p:nvSpPr>
          <p:cNvPr id="8" name="TextBox 7"/>
          <p:cNvSpPr txBox="1"/>
          <p:nvPr/>
        </p:nvSpPr>
        <p:spPr>
          <a:xfrm>
            <a:off x="3946358" y="1322612"/>
            <a:ext cx="3970420" cy="2805063"/>
          </a:xfrm>
          <a:prstGeom prst="rect">
            <a:avLst/>
          </a:prstGeom>
          <a:noFill/>
        </p:spPr>
        <p:txBody>
          <a:bodyPr wrap="square" rtlCol="0">
            <a:spAutoFit/>
          </a:bodyPr>
          <a:lstStyle/>
          <a:p>
            <a:pPr marL="342900" indent="-342900">
              <a:lnSpc>
                <a:spcPct val="150000"/>
              </a:lnSpc>
              <a:buFont typeface="Arial" charset="0"/>
              <a:buChar char="•"/>
            </a:pPr>
            <a:r>
              <a:rPr lang="en" sz="2400" dirty="0">
                <a:latin typeface="Calibri" charset="0"/>
                <a:ea typeface="Calibri" charset="0"/>
                <a:cs typeface="Calibri" charset="0"/>
              </a:rPr>
              <a:t>Website </a:t>
            </a:r>
            <a:r>
              <a:rPr lang="en" sz="2400" dirty="0" smtClean="0">
                <a:latin typeface="Calibri" charset="0"/>
                <a:ea typeface="Calibri" charset="0"/>
                <a:cs typeface="Calibri" charset="0"/>
              </a:rPr>
              <a:t>Hierarchy</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Technical Aspect</a:t>
            </a:r>
            <a:r>
              <a:rPr lang="en" sz="2400" dirty="0">
                <a:latin typeface="Calibri" charset="0"/>
                <a:ea typeface="Calibri" charset="0"/>
                <a:cs typeface="Calibri" charset="0"/>
              </a:rPr>
              <a:t> </a:t>
            </a:r>
            <a:endParaRPr lang="en-US" sz="2400" dirty="0">
              <a:latin typeface="Calibri" charset="0"/>
              <a:ea typeface="Calibri" charset="0"/>
              <a:cs typeface="Calibri" charset="0"/>
            </a:endParaRPr>
          </a:p>
          <a:p>
            <a:pPr marL="342900" indent="-342900">
              <a:lnSpc>
                <a:spcPct val="150000"/>
              </a:lnSpc>
              <a:buFont typeface="Arial" charset="0"/>
              <a:buChar char="•"/>
            </a:pPr>
            <a:r>
              <a:rPr lang="en" sz="2400" dirty="0">
                <a:latin typeface="Calibri" charset="0"/>
                <a:ea typeface="Calibri" charset="0"/>
                <a:cs typeface="Calibri" charset="0"/>
                <a:sym typeface="Comic Sans MS"/>
              </a:rPr>
              <a:t>How Does The Website Help Our Business?</a:t>
            </a:r>
            <a:endParaRPr lang="en-US" sz="2400" dirty="0">
              <a:latin typeface="Calibri" charset="0"/>
              <a:ea typeface="Calibri" charset="0"/>
              <a:cs typeface="Calibri" charset="0"/>
              <a:sym typeface="Comic Sans MS"/>
            </a:endParaRPr>
          </a:p>
          <a:p>
            <a:pPr marL="342900" indent="-342900">
              <a:lnSpc>
                <a:spcPct val="150000"/>
              </a:lnSpc>
              <a:buFont typeface="Arial" charset="0"/>
              <a:buChar char="•"/>
            </a:pPr>
            <a:r>
              <a:rPr lang="en-US" sz="2400" dirty="0">
                <a:latin typeface="Calibri" charset="0"/>
                <a:ea typeface="Calibri" charset="0"/>
                <a:cs typeface="Calibri" charset="0"/>
              </a:rPr>
              <a:t>Future Enhancements</a:t>
            </a:r>
            <a:r>
              <a:rPr lang="en-US" dirty="0">
                <a:latin typeface="Calibri" charset="0"/>
                <a:ea typeface="Calibri" charset="0"/>
                <a:cs typeface="Calibri" charset="0"/>
              </a:rPr>
              <a:t> </a:t>
            </a:r>
            <a:endParaRPr lang="en-US" dirty="0"/>
          </a:p>
        </p:txBody>
      </p:sp>
    </p:spTree>
    <p:extLst>
      <p:ext uri="{BB962C8B-B14F-4D97-AF65-F5344CB8AC3E}">
        <p14:creationId xmlns:p14="http://schemas.microsoft.com/office/powerpoint/2010/main" val="13864377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61"/>
        <p:cNvGrpSpPr/>
        <p:nvPr/>
      </p:nvGrpSpPr>
      <p:grpSpPr>
        <a:xfrm>
          <a:off x="0" y="0"/>
          <a:ext cx="0" cy="0"/>
          <a:chOff x="0" y="0"/>
          <a:chExt cx="0" cy="0"/>
        </a:xfrm>
      </p:grpSpPr>
      <p:sp>
        <p:nvSpPr>
          <p:cNvPr id="63" name="Shape 63"/>
          <p:cNvSpPr txBox="1">
            <a:spLocks noGrp="1"/>
          </p:cNvSpPr>
          <p:nvPr>
            <p:ph type="title"/>
          </p:nvPr>
        </p:nvSpPr>
        <p:spPr>
          <a:xfrm>
            <a:off x="222125" y="209700"/>
            <a:ext cx="8520600" cy="572700"/>
          </a:xfrm>
          <a:prstGeom prst="rect">
            <a:avLst/>
          </a:prstGeom>
          <a:noFill/>
          <a:ln>
            <a:noFill/>
          </a:ln>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sym typeface="Comic Sans MS"/>
              </a:rPr>
              <a:t>Company </a:t>
            </a:r>
            <a:r>
              <a:rPr lang="en-US" sz="3200" cap="none" dirty="0" smtClean="0">
                <a:latin typeface="Calibri" charset="0"/>
                <a:ea typeface="Calibri" charset="0"/>
                <a:cs typeface="Calibri" charset="0"/>
                <a:sym typeface="Comic Sans MS"/>
              </a:rPr>
              <a:t>O</a:t>
            </a:r>
            <a:r>
              <a:rPr lang="en" sz="3200" cap="none" dirty="0" err="1" smtClean="0">
                <a:latin typeface="Calibri" charset="0"/>
                <a:ea typeface="Calibri" charset="0"/>
                <a:cs typeface="Calibri" charset="0"/>
                <a:sym typeface="Comic Sans MS"/>
              </a:rPr>
              <a:t>verview</a:t>
            </a:r>
            <a:r>
              <a:rPr lang="en" sz="3200" cap="none" dirty="0" smtClean="0">
                <a:latin typeface="Calibri" charset="0"/>
                <a:ea typeface="Calibri" charset="0"/>
                <a:cs typeface="Calibri" charset="0"/>
              </a:rPr>
              <a:t> </a:t>
            </a:r>
            <a:endParaRPr lang="en" sz="3200" cap="none" dirty="0">
              <a:latin typeface="Calibri" charset="0"/>
              <a:ea typeface="Calibri" charset="0"/>
              <a:cs typeface="Calibri" charset="0"/>
            </a:endParaRPr>
          </a:p>
        </p:txBody>
      </p:sp>
      <p:sp>
        <p:nvSpPr>
          <p:cNvPr id="64" name="Shape 64"/>
          <p:cNvSpPr txBox="1">
            <a:spLocks noGrp="1"/>
          </p:cNvSpPr>
          <p:nvPr>
            <p:ph type="body" idx="1"/>
          </p:nvPr>
        </p:nvSpPr>
        <p:spPr>
          <a:xfrm>
            <a:off x="222125" y="934724"/>
            <a:ext cx="7405896" cy="3613213"/>
          </a:xfrm>
          <a:prstGeom prst="rect">
            <a:avLst/>
          </a:prstGeom>
        </p:spPr>
        <p:txBody>
          <a:bodyPr wrap="square" lIns="91425" tIns="91425" rIns="91425" bIns="91425" anchor="t" anchorCtr="0">
            <a:noAutofit/>
          </a:bodyPr>
          <a:lstStyle/>
          <a:p>
            <a:pPr marL="457200" indent="-342900">
              <a:buSzPct val="70000"/>
            </a:pPr>
            <a:r>
              <a:rPr lang="en-US" sz="2400" cap="none" dirty="0" smtClean="0">
                <a:solidFill>
                  <a:schemeClr val="tx1"/>
                </a:solidFill>
                <a:latin typeface="Calibri" charset="0"/>
                <a:ea typeface="Calibri" charset="0"/>
                <a:cs typeface="Calibri" charset="0"/>
                <a:sym typeface="Comic Sans MS"/>
              </a:rPr>
              <a:t>E-Z easy planning is specializes in planning various events </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organize multiple events like weddings, special occasions, graduation and birthday parties</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offer our customers a  high quality service that suits their budget</a:t>
            </a:r>
          </a:p>
          <a:p>
            <a:pPr marL="457200" indent="-342900">
              <a:buSzPct val="70000"/>
            </a:pPr>
            <a:r>
              <a:rPr lang="en-US" sz="2400" cap="none" dirty="0" smtClean="0">
                <a:solidFill>
                  <a:schemeClr val="tx1"/>
                </a:solidFill>
                <a:latin typeface="Calibri" charset="0"/>
                <a:ea typeface="Calibri" charset="0"/>
                <a:cs typeface="Calibri" charset="0"/>
                <a:sym typeface="Comic Sans MS"/>
              </a:rPr>
              <a:t>We are more than an event planner, we are event designers</a:t>
            </a:r>
            <a:endParaRPr lang="en-US" sz="2400" cap="none" dirty="0">
              <a:solidFill>
                <a:schemeClr val="tx1"/>
              </a:solidFill>
              <a:latin typeface="Calibri" charset="0"/>
              <a:ea typeface="Calibri" charset="0"/>
              <a:cs typeface="Calibri" charset="0"/>
              <a:sym typeface="Comic Sans MS"/>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8"/>
        <p:cNvGrpSpPr/>
        <p:nvPr/>
      </p:nvGrpSpPr>
      <p:grpSpPr>
        <a:xfrm>
          <a:off x="0" y="0"/>
          <a:ext cx="0" cy="0"/>
          <a:chOff x="0" y="0"/>
          <a:chExt cx="0" cy="0"/>
        </a:xfrm>
      </p:grpSpPr>
      <p:sp>
        <p:nvSpPr>
          <p:cNvPr id="70" name="Shape 70"/>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rtl="0">
              <a:spcBef>
                <a:spcPts val="0"/>
              </a:spcBef>
              <a:buNone/>
            </a:pPr>
            <a:r>
              <a:rPr lang="en" sz="3200" cap="none" dirty="0" smtClean="0">
                <a:sym typeface="Comic Sans MS"/>
              </a:rPr>
              <a:t>Company </a:t>
            </a:r>
            <a:r>
              <a:rPr lang="en-US" sz="3200" cap="none" dirty="0" smtClean="0">
                <a:sym typeface="Comic Sans MS"/>
              </a:rPr>
              <a:t>S</a:t>
            </a:r>
            <a:r>
              <a:rPr lang="en" sz="3200" cap="none" dirty="0" err="1" smtClean="0">
                <a:sym typeface="Comic Sans MS"/>
              </a:rPr>
              <a:t>trategy</a:t>
            </a:r>
            <a:r>
              <a:rPr lang="en" sz="3200" cap="none" dirty="0" smtClean="0">
                <a:sym typeface="Comic Sans MS"/>
              </a:rPr>
              <a:t> </a:t>
            </a:r>
            <a:endParaRPr lang="en" sz="3200" cap="none" dirty="0">
              <a:sym typeface="Comic Sans MS"/>
            </a:endParaRPr>
          </a:p>
        </p:txBody>
      </p:sp>
      <p:sp>
        <p:nvSpPr>
          <p:cNvPr id="71" name="Shape 71"/>
          <p:cNvSpPr txBox="1">
            <a:spLocks noGrp="1"/>
          </p:cNvSpPr>
          <p:nvPr>
            <p:ph type="body" idx="1"/>
          </p:nvPr>
        </p:nvSpPr>
        <p:spPr>
          <a:xfrm>
            <a:off x="182729" y="950495"/>
            <a:ext cx="7734050" cy="4019592"/>
          </a:xfrm>
          <a:prstGeom prst="rect">
            <a:avLst/>
          </a:prstGeom>
        </p:spPr>
        <p:txBody>
          <a:bodyPr wrap="square" lIns="91425" tIns="91425" rIns="91425" bIns="91425" anchor="t" anchorCtr="0">
            <a:noAutofit/>
          </a:bodyPr>
          <a:lstStyle/>
          <a:p>
            <a:pPr marL="431800" indent="-342900">
              <a:buSzPct val="70000"/>
            </a:pPr>
            <a:r>
              <a:rPr lang="en" sz="2400" cap="none" dirty="0" smtClean="0">
                <a:latin typeface="Calibri" charset="0"/>
                <a:ea typeface="Calibri" charset="0"/>
                <a:cs typeface="Calibri" charset="0"/>
                <a:sym typeface="Comic Sans MS"/>
              </a:rPr>
              <a:t>Mission:</a:t>
            </a:r>
            <a:endParaRPr lang="en-US" sz="2400" cap="none" dirty="0" smtClean="0">
              <a:latin typeface="Calibri" charset="0"/>
              <a:ea typeface="Calibri" charset="0"/>
              <a:cs typeface="Calibri" charset="0"/>
              <a:sym typeface="Comic Sans MS"/>
            </a:endParaRPr>
          </a:p>
          <a:p>
            <a:pPr marL="88900" indent="0">
              <a:buClr>
                <a:schemeClr val="lt1"/>
              </a:buClr>
              <a:buSzPts val="2200"/>
              <a:buNone/>
            </a:pPr>
            <a:r>
              <a:rPr lang="en" sz="2400" cap="none" dirty="0" smtClean="0">
                <a:solidFill>
                  <a:schemeClr val="tx1"/>
                </a:solidFill>
                <a:latin typeface="Calibri" charset="0"/>
                <a:ea typeface="Calibri" charset="0"/>
                <a:cs typeface="Calibri" charset="0"/>
                <a:sym typeface="Comic Sans MS"/>
              </a:rPr>
              <a:t>To create your own magical event with the limits of your budget.  We use our creativity and professionally to translate your vision into reality. Our goal is to provide you with an exceptional service that meet your expectations </a:t>
            </a:r>
            <a:endParaRPr lang="en-US" sz="2400" cap="none" dirty="0">
              <a:latin typeface="Calibri" charset="0"/>
              <a:ea typeface="Calibri" charset="0"/>
              <a:cs typeface="Calibri" charset="0"/>
              <a:sym typeface="Comic Sans MS"/>
            </a:endParaRPr>
          </a:p>
          <a:p>
            <a:pPr marL="431800" indent="-342900">
              <a:buSzPct val="70000"/>
            </a:pPr>
            <a:r>
              <a:rPr lang="en" sz="2400" cap="none" dirty="0" smtClean="0">
                <a:latin typeface="Calibri" charset="0"/>
                <a:ea typeface="Calibri" charset="0"/>
                <a:cs typeface="Calibri" charset="0"/>
                <a:sym typeface="Comic Sans MS"/>
              </a:rPr>
              <a:t>Vision:</a:t>
            </a:r>
            <a:endParaRPr lang="en-US" sz="2400" cap="none" dirty="0" smtClean="0">
              <a:latin typeface="Calibri" charset="0"/>
              <a:ea typeface="Calibri" charset="0"/>
              <a:cs typeface="Calibri" charset="0"/>
              <a:sym typeface="Comic Sans MS"/>
            </a:endParaRPr>
          </a:p>
          <a:p>
            <a:pPr marL="114300" lvl="0" indent="0" rtl="0">
              <a:spcBef>
                <a:spcPts val="0"/>
              </a:spcBef>
              <a:spcAft>
                <a:spcPts val="0"/>
              </a:spcAft>
              <a:buClr>
                <a:schemeClr val="lt1"/>
              </a:buClr>
              <a:buSzPts val="1800"/>
              <a:buNone/>
            </a:pPr>
            <a:r>
              <a:rPr lang="en" sz="2400" cap="none" dirty="0" smtClean="0">
                <a:solidFill>
                  <a:schemeClr val="tx1"/>
                </a:solidFill>
                <a:latin typeface="Calibri" charset="0"/>
                <a:ea typeface="Calibri" charset="0"/>
                <a:cs typeface="Calibri" charset="0"/>
                <a:sym typeface="Comic Sans MS"/>
              </a:rPr>
              <a:t>To create unforgettable moments.</a:t>
            </a:r>
            <a:endParaRPr lang="en-US" sz="2400" cap="none" dirty="0" smtClean="0">
              <a:solidFill>
                <a:schemeClr val="tx1"/>
              </a:solidFill>
              <a:latin typeface="Calibri" charset="0"/>
              <a:ea typeface="Calibri" charset="0"/>
              <a:cs typeface="Calibri" charset="0"/>
              <a:sym typeface="Comic Sans MS"/>
            </a:endParaRPr>
          </a:p>
          <a:p>
            <a:pPr marL="457200" indent="-342900"/>
            <a:r>
              <a:rPr lang="en" sz="2400" cap="none" dirty="0" smtClean="0">
                <a:latin typeface="Calibri" charset="0"/>
                <a:ea typeface="Calibri" charset="0"/>
                <a:cs typeface="Calibri" charset="0"/>
                <a:sym typeface="Comic Sans MS"/>
              </a:rPr>
              <a:t>Core values:</a:t>
            </a:r>
            <a:endParaRPr lang="en-US" sz="2400" cap="none" dirty="0" smtClean="0">
              <a:latin typeface="Calibri" charset="0"/>
              <a:ea typeface="Calibri" charset="0"/>
              <a:cs typeface="Calibri" charset="0"/>
              <a:sym typeface="Comic Sans MS"/>
            </a:endParaRPr>
          </a:p>
          <a:p>
            <a:pPr marL="101600" lvl="0" indent="0" rtl="0">
              <a:spcBef>
                <a:spcPts val="0"/>
              </a:spcBef>
              <a:spcAft>
                <a:spcPts val="0"/>
              </a:spcAft>
              <a:buClr>
                <a:schemeClr val="lt1"/>
              </a:buClr>
              <a:buSzPts val="2000"/>
              <a:buNone/>
            </a:pPr>
            <a:r>
              <a:rPr lang="en" sz="2400" cap="none" dirty="0" smtClean="0">
                <a:solidFill>
                  <a:schemeClr val="tx1"/>
                </a:solidFill>
                <a:latin typeface="Calibri" charset="0"/>
                <a:ea typeface="Calibri" charset="0"/>
                <a:cs typeface="Calibri" charset="0"/>
                <a:sym typeface="Comic Sans MS"/>
              </a:rPr>
              <a:t>Creativity, professionalism and excellence.</a:t>
            </a:r>
            <a:r>
              <a:rPr lang="en" sz="2400" dirty="0" smtClean="0">
                <a:solidFill>
                  <a:schemeClr val="tx1"/>
                </a:solidFill>
                <a:latin typeface="Baskerville Old Face" charset="0"/>
                <a:ea typeface="Baskerville Old Face" charset="0"/>
                <a:cs typeface="Baskerville Old Face" charset="0"/>
              </a:rPr>
              <a:t>  </a:t>
            </a:r>
            <a:endParaRPr lang="en" sz="2400" dirty="0">
              <a:solidFill>
                <a:schemeClr val="tx1"/>
              </a:solidFill>
              <a:latin typeface="Baskerville Old Face" charset="0"/>
              <a:ea typeface="Baskerville Old Face" charset="0"/>
              <a:cs typeface="Baskerville Old Face"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75"/>
        <p:cNvGrpSpPr/>
        <p:nvPr/>
      </p:nvGrpSpPr>
      <p:grpSpPr>
        <a:xfrm>
          <a:off x="0" y="0"/>
          <a:ext cx="0" cy="0"/>
          <a:chOff x="0" y="0"/>
          <a:chExt cx="0" cy="0"/>
        </a:xfrm>
      </p:grpSpPr>
      <p:sp>
        <p:nvSpPr>
          <p:cNvPr id="77" name="Shape 77"/>
          <p:cNvSpPr txBox="1">
            <a:spLocks noGrp="1"/>
          </p:cNvSpPr>
          <p:nvPr>
            <p:ph type="title"/>
          </p:nvPr>
        </p:nvSpPr>
        <p:spPr>
          <a:xfrm>
            <a:off x="266950" y="209700"/>
            <a:ext cx="8520600" cy="572700"/>
          </a:xfrm>
          <a:prstGeom prst="rect">
            <a:avLst/>
          </a:prstGeom>
        </p:spPr>
        <p:txBody>
          <a:bodyPr wrap="square" lIns="91425" tIns="91425" rIns="91425" bIns="91425" anchor="t" anchorCtr="0">
            <a:noAutofit/>
          </a:bodyPr>
          <a:lstStyle/>
          <a:p>
            <a:pPr lvl="0"/>
            <a:r>
              <a:rPr lang="en" sz="3200" cap="none" dirty="0">
                <a:sym typeface="Comic Sans MS"/>
              </a:rPr>
              <a:t>Company </a:t>
            </a:r>
            <a:r>
              <a:rPr lang="en-US" sz="3200" cap="none" dirty="0">
                <a:sym typeface="Comic Sans MS"/>
              </a:rPr>
              <a:t>S</a:t>
            </a:r>
            <a:r>
              <a:rPr lang="en" sz="3200" cap="none" dirty="0">
                <a:sym typeface="Comic Sans MS"/>
              </a:rPr>
              <a:t>trategy </a:t>
            </a:r>
            <a:endParaRPr lang="en" sz="3200" dirty="0">
              <a:sym typeface="Comic Sans MS"/>
            </a:endParaRPr>
          </a:p>
        </p:txBody>
      </p:sp>
      <p:sp>
        <p:nvSpPr>
          <p:cNvPr id="78" name="Shape 78"/>
          <p:cNvSpPr txBox="1">
            <a:spLocks noGrp="1"/>
          </p:cNvSpPr>
          <p:nvPr>
            <p:ph type="body" idx="1"/>
          </p:nvPr>
        </p:nvSpPr>
        <p:spPr>
          <a:xfrm>
            <a:off x="553453" y="870875"/>
            <a:ext cx="7375358" cy="4013946"/>
          </a:xfrm>
          <a:prstGeom prst="rect">
            <a:avLst/>
          </a:prstGeom>
        </p:spPr>
        <p:txBody>
          <a:bodyPr wrap="square" lIns="91425" tIns="91425" rIns="91425" bIns="91425" anchor="t" anchorCtr="0">
            <a:noAutofit/>
          </a:bodyPr>
          <a:lstStyle/>
          <a:p>
            <a:pPr lvl="0" rtl="0">
              <a:spcBef>
                <a:spcPts val="0"/>
              </a:spcBef>
              <a:buNone/>
            </a:pPr>
            <a:r>
              <a:rPr lang="en" sz="2400" cap="none" dirty="0" smtClean="0">
                <a:latin typeface="Calibri" charset="0"/>
                <a:ea typeface="Calibri" charset="0"/>
                <a:cs typeface="Calibri" charset="0"/>
                <a:sym typeface="Comic Sans MS"/>
              </a:rPr>
              <a:t>Website strategy:</a:t>
            </a:r>
            <a:endParaRPr lang="en-US" sz="2400" cap="none" dirty="0" smtClean="0">
              <a:latin typeface="Calibri" charset="0"/>
              <a:ea typeface="Calibri" charset="0"/>
              <a:cs typeface="Calibri" charset="0"/>
              <a:sym typeface="Comic Sans MS"/>
            </a:endParaRPr>
          </a:p>
          <a:p>
            <a:r>
              <a:rPr lang="en-US" sz="2400" cap="none" dirty="0" smtClean="0">
                <a:solidFill>
                  <a:schemeClr val="tx1"/>
                </a:solidFill>
                <a:latin typeface="Calibri" charset="0"/>
                <a:ea typeface="Calibri" charset="0"/>
                <a:cs typeface="Calibri" charset="0"/>
                <a:sym typeface="Comic Sans MS"/>
              </a:rPr>
              <a:t> </a:t>
            </a:r>
            <a:r>
              <a:rPr lang="en" sz="2400" cap="none" dirty="0" smtClean="0">
                <a:solidFill>
                  <a:schemeClr val="tx1"/>
                </a:solidFill>
                <a:latin typeface="Calibri" charset="0"/>
                <a:ea typeface="Calibri" charset="0"/>
                <a:cs typeface="Calibri" charset="0"/>
                <a:sym typeface="Comic Sans MS"/>
              </a:rPr>
              <a:t>A tool that gives our business legitimacy and </a:t>
            </a:r>
            <a:r>
              <a:rPr lang="en" sz="2400" cap="none" dirty="0" err="1" smtClean="0">
                <a:solidFill>
                  <a:schemeClr val="tx1"/>
                </a:solidFill>
                <a:latin typeface="Calibri" charset="0"/>
                <a:ea typeface="Calibri" charset="0"/>
                <a:cs typeface="Calibri" charset="0"/>
                <a:sym typeface="Comic Sans MS"/>
              </a:rPr>
              <a:t>credibilit</a:t>
            </a:r>
            <a:r>
              <a:rPr lang="en-US" sz="2400" cap="none" dirty="0" smtClean="0">
                <a:latin typeface="Calibri" charset="0"/>
                <a:ea typeface="Calibri" charset="0"/>
                <a:cs typeface="Calibri" charset="0"/>
                <a:sym typeface="Comic Sans MS"/>
              </a:rPr>
              <a:t>y</a:t>
            </a:r>
          </a:p>
          <a:p>
            <a:r>
              <a:rPr lang="en-US" sz="2400" cap="none" dirty="0">
                <a:latin typeface="Calibri" charset="0"/>
                <a:ea typeface="Calibri" charset="0"/>
                <a:cs typeface="Calibri" charset="0"/>
                <a:sym typeface="Comic Sans MS"/>
              </a:rPr>
              <a:t>F</a:t>
            </a:r>
            <a:r>
              <a:rPr lang="en" sz="2400" cap="none" dirty="0" err="1" smtClean="0">
                <a:solidFill>
                  <a:schemeClr val="tx1"/>
                </a:solidFill>
                <a:latin typeface="Calibri" charset="0"/>
                <a:ea typeface="Calibri" charset="0"/>
                <a:cs typeface="Calibri" charset="0"/>
                <a:sym typeface="Comic Sans MS"/>
              </a:rPr>
              <a:t>acilitate</a:t>
            </a:r>
            <a:r>
              <a:rPr lang="en" sz="2400" cap="none" dirty="0" smtClean="0">
                <a:solidFill>
                  <a:schemeClr val="tx1"/>
                </a:solidFill>
                <a:latin typeface="Calibri" charset="0"/>
                <a:ea typeface="Calibri" charset="0"/>
                <a:cs typeface="Calibri" charset="0"/>
                <a:sym typeface="Comic Sans MS"/>
              </a:rPr>
              <a:t> to our clients access to the </a:t>
            </a:r>
            <a:r>
              <a:rPr lang="en-US" sz="2400" cap="none" dirty="0" smtClean="0">
                <a:latin typeface="Calibri" charset="0"/>
                <a:ea typeface="Calibri" charset="0"/>
                <a:cs typeface="Calibri" charset="0"/>
                <a:sym typeface="Comic Sans MS"/>
              </a:rPr>
              <a:t>information they need </a:t>
            </a:r>
          </a:p>
          <a:p>
            <a:pPr lvl="0" rtl="0">
              <a:spcBef>
                <a:spcPts val="0"/>
              </a:spcBef>
              <a:buClr>
                <a:schemeClr val="dk1"/>
              </a:buClr>
              <a:buSzPts val="1100"/>
              <a:buFont typeface="Arial"/>
              <a:buNone/>
            </a:pPr>
            <a:r>
              <a:rPr lang="en" sz="2400" cap="none" dirty="0" smtClean="0">
                <a:latin typeface="Calibri" charset="0"/>
                <a:ea typeface="Calibri" charset="0"/>
                <a:cs typeface="Calibri" charset="0"/>
                <a:sym typeface="Comic Sans MS"/>
              </a:rPr>
              <a:t>Social media:</a:t>
            </a:r>
          </a:p>
          <a:p>
            <a:pPr lvl="0" rtl="0">
              <a:spcBef>
                <a:spcPts val="0"/>
              </a:spcBef>
              <a:spcAft>
                <a:spcPts val="0"/>
              </a:spcAft>
              <a:buClr>
                <a:schemeClr val="dk1"/>
              </a:buClr>
              <a:buSzPts val="1100"/>
              <a:buFont typeface="Arial"/>
              <a:buNone/>
            </a:pPr>
            <a:r>
              <a:rPr lang="en" sz="2400" cap="none" dirty="0" smtClean="0">
                <a:solidFill>
                  <a:schemeClr val="tx1"/>
                </a:solidFill>
                <a:latin typeface="Calibri" charset="0"/>
                <a:ea typeface="Calibri" charset="0"/>
                <a:cs typeface="Calibri" charset="0"/>
                <a:sym typeface="Comic Sans MS"/>
              </a:rPr>
              <a:t>Twitter, </a:t>
            </a:r>
            <a:r>
              <a:rPr lang="en-US" sz="2400" cap="none" dirty="0" err="1">
                <a:latin typeface="Calibri" charset="0"/>
                <a:ea typeface="Calibri" charset="0"/>
                <a:cs typeface="Calibri" charset="0"/>
                <a:sym typeface="Comic Sans MS"/>
              </a:rPr>
              <a:t>F</a:t>
            </a:r>
            <a:r>
              <a:rPr lang="en" sz="2400" cap="none" dirty="0" err="1" smtClean="0">
                <a:solidFill>
                  <a:schemeClr val="tx1"/>
                </a:solidFill>
                <a:latin typeface="Calibri" charset="0"/>
                <a:ea typeface="Calibri" charset="0"/>
                <a:cs typeface="Calibri" charset="0"/>
                <a:sym typeface="Comic Sans MS"/>
              </a:rPr>
              <a:t>acebook</a:t>
            </a:r>
            <a:r>
              <a:rPr lang="en" sz="2400" cap="none" dirty="0" smtClean="0">
                <a:solidFill>
                  <a:schemeClr val="tx1"/>
                </a:solidFill>
                <a:latin typeface="Calibri" charset="0"/>
                <a:ea typeface="Calibri" charset="0"/>
                <a:cs typeface="Calibri" charset="0"/>
                <a:sym typeface="Comic Sans MS"/>
              </a:rPr>
              <a:t>, </a:t>
            </a:r>
            <a:r>
              <a:rPr lang="en-US" sz="2400" cap="none" dirty="0" err="1">
                <a:latin typeface="Calibri" charset="0"/>
                <a:ea typeface="Calibri" charset="0"/>
                <a:cs typeface="Calibri" charset="0"/>
                <a:sym typeface="Comic Sans MS"/>
              </a:rPr>
              <a:t>I</a:t>
            </a:r>
            <a:r>
              <a:rPr lang="en" sz="2400" cap="none" dirty="0" err="1" smtClean="0">
                <a:solidFill>
                  <a:schemeClr val="tx1"/>
                </a:solidFill>
                <a:latin typeface="Calibri" charset="0"/>
                <a:ea typeface="Calibri" charset="0"/>
                <a:cs typeface="Calibri" charset="0"/>
                <a:sym typeface="Comic Sans MS"/>
              </a:rPr>
              <a:t>nstagram</a:t>
            </a:r>
            <a:r>
              <a:rPr lang="en" sz="2400" cap="none" dirty="0" smtClean="0">
                <a:solidFill>
                  <a:schemeClr val="tx1"/>
                </a:solidFill>
                <a:latin typeface="Calibri" charset="0"/>
                <a:ea typeface="Calibri" charset="0"/>
                <a:cs typeface="Calibri" charset="0"/>
                <a:sym typeface="Comic Sans MS"/>
              </a:rPr>
              <a:t> and </a:t>
            </a:r>
            <a:r>
              <a:rPr lang="en-US" sz="2400" cap="none" dirty="0" smtClean="0">
                <a:solidFill>
                  <a:schemeClr val="tx1"/>
                </a:solidFill>
                <a:latin typeface="Calibri" charset="0"/>
                <a:ea typeface="Calibri" charset="0"/>
                <a:cs typeface="Calibri" charset="0"/>
                <a:sym typeface="Comic Sans MS"/>
              </a:rPr>
              <a:t>G</a:t>
            </a:r>
            <a:r>
              <a:rPr lang="en" sz="2400" cap="none" dirty="0" err="1" smtClean="0">
                <a:solidFill>
                  <a:schemeClr val="tx1"/>
                </a:solidFill>
                <a:latin typeface="Calibri" charset="0"/>
                <a:ea typeface="Calibri" charset="0"/>
                <a:cs typeface="Calibri" charset="0"/>
                <a:sym typeface="Comic Sans MS"/>
              </a:rPr>
              <a:t>oogle</a:t>
            </a:r>
            <a:r>
              <a:rPr lang="en" sz="2400" cap="none" dirty="0" smtClean="0">
                <a:solidFill>
                  <a:schemeClr val="tx1"/>
                </a:solidFill>
                <a:latin typeface="Calibri" charset="0"/>
                <a:ea typeface="Calibri" charset="0"/>
                <a:cs typeface="Calibri" charset="0"/>
                <a:sym typeface="Comic Sans MS"/>
              </a:rPr>
              <a:t> </a:t>
            </a:r>
            <a:r>
              <a:rPr lang="en-US" sz="2400" cap="none" dirty="0" smtClean="0">
                <a:solidFill>
                  <a:schemeClr val="tx1"/>
                </a:solidFill>
                <a:latin typeface="Calibri" charset="0"/>
                <a:ea typeface="Calibri" charset="0"/>
                <a:cs typeface="Calibri" charset="0"/>
                <a:sym typeface="Comic Sans MS"/>
              </a:rPr>
              <a:t>P</a:t>
            </a:r>
            <a:r>
              <a:rPr lang="en" sz="2400" cap="none" dirty="0" err="1" smtClean="0">
                <a:solidFill>
                  <a:schemeClr val="tx1"/>
                </a:solidFill>
                <a:latin typeface="Calibri" charset="0"/>
                <a:ea typeface="Calibri" charset="0"/>
                <a:cs typeface="Calibri" charset="0"/>
                <a:sym typeface="Comic Sans MS"/>
              </a:rPr>
              <a:t>lus</a:t>
            </a:r>
            <a:endParaRPr lang="en-US" sz="2400" cap="none" dirty="0">
              <a:latin typeface="Calibri" charset="0"/>
              <a:ea typeface="Calibri" charset="0"/>
              <a:cs typeface="Calibri" charset="0"/>
              <a:sym typeface="Comic Sans MS"/>
            </a:endParaRPr>
          </a:p>
          <a:p>
            <a:pPr>
              <a:buClr>
                <a:schemeClr val="dk1"/>
              </a:buClr>
              <a:buSzPts val="1100"/>
            </a:pPr>
            <a:r>
              <a:rPr lang="en" sz="2400" cap="none" dirty="0" smtClean="0">
                <a:solidFill>
                  <a:schemeClr val="tx1"/>
                </a:solidFill>
                <a:latin typeface="Calibri" charset="0"/>
                <a:ea typeface="Calibri" charset="0"/>
                <a:cs typeface="Calibri" charset="0"/>
                <a:sym typeface="Comic Sans MS"/>
              </a:rPr>
              <a:t>A marketing tool</a:t>
            </a:r>
            <a:endParaRPr lang="en-US" sz="2400" cap="none" dirty="0" smtClean="0">
              <a:solidFill>
                <a:schemeClr val="tx1"/>
              </a:solidFill>
              <a:latin typeface="Calibri" charset="0"/>
              <a:ea typeface="Calibri" charset="0"/>
              <a:cs typeface="Calibri" charset="0"/>
              <a:sym typeface="Comic Sans MS"/>
            </a:endParaRPr>
          </a:p>
          <a:p>
            <a:pPr>
              <a:buClr>
                <a:schemeClr val="dk1"/>
              </a:buClr>
              <a:buSzPts val="1100"/>
            </a:pPr>
            <a:r>
              <a:rPr lang="en" sz="2400" cap="none" dirty="0" smtClean="0">
                <a:solidFill>
                  <a:schemeClr val="tx1"/>
                </a:solidFill>
                <a:latin typeface="Calibri" charset="0"/>
                <a:ea typeface="Calibri" charset="0"/>
                <a:cs typeface="Calibri" charset="0"/>
                <a:sym typeface="Comic Sans MS"/>
              </a:rPr>
              <a:t>A communication tool</a:t>
            </a:r>
          </a:p>
          <a:p>
            <a:pPr lvl="0" rtl="0">
              <a:spcBef>
                <a:spcPts val="0"/>
              </a:spcBef>
              <a:buClr>
                <a:schemeClr val="dk1"/>
              </a:buClr>
              <a:buSzPts val="1100"/>
              <a:buFont typeface="Arial"/>
              <a:buNone/>
            </a:pPr>
            <a:endParaRPr dirty="0">
              <a:solidFill>
                <a:schemeClr val="tx1"/>
              </a:solidFill>
              <a:latin typeface="Comic Sans MS"/>
              <a:ea typeface="Comic Sans MS"/>
              <a:cs typeface="Comic Sans MS"/>
              <a:sym typeface="Comic Sans MS"/>
            </a:endParaRPr>
          </a:p>
          <a:p>
            <a:pPr lvl="0" indent="457200" rtl="0">
              <a:spcBef>
                <a:spcPts val="0"/>
              </a:spcBef>
              <a:spcAft>
                <a:spcPts val="0"/>
              </a:spcAft>
              <a:buNone/>
            </a:pPr>
            <a:endParaRPr dirty="0">
              <a:solidFill>
                <a:schemeClr val="tx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82"/>
        <p:cNvGrpSpPr/>
        <p:nvPr/>
      </p:nvGrpSpPr>
      <p:grpSpPr>
        <a:xfrm>
          <a:off x="0" y="0"/>
          <a:ext cx="0" cy="0"/>
          <a:chOff x="0" y="0"/>
          <a:chExt cx="0" cy="0"/>
        </a:xfrm>
      </p:grpSpPr>
      <p:sp>
        <p:nvSpPr>
          <p:cNvPr id="84" name="Shape 84"/>
          <p:cNvSpPr txBox="1">
            <a:spLocks noGrp="1"/>
          </p:cNvSpPr>
          <p:nvPr>
            <p:ph type="title"/>
          </p:nvPr>
        </p:nvSpPr>
        <p:spPr>
          <a:xfrm>
            <a:off x="266950" y="209700"/>
            <a:ext cx="8520600" cy="764858"/>
          </a:xfrm>
          <a:prstGeom prst="rect">
            <a:avLst/>
          </a:prstGeom>
        </p:spPr>
        <p:txBody>
          <a:bodyPr wrap="square" lIns="91425" tIns="91425" rIns="91425" bIns="91425" anchor="t" anchorCtr="0">
            <a:noAutofit/>
          </a:bodyPr>
          <a:lstStyle/>
          <a:p>
            <a:pPr lvl="0" rtl="0">
              <a:spcBef>
                <a:spcPts val="0"/>
              </a:spcBef>
              <a:buNone/>
            </a:pPr>
            <a:r>
              <a:rPr lang="en" sz="3200" cap="none" dirty="0" smtClean="0">
                <a:latin typeface="Calibri" charset="0"/>
                <a:ea typeface="Calibri" charset="0"/>
                <a:cs typeface="Calibri" charset="0"/>
                <a:sym typeface="Comic Sans MS"/>
              </a:rPr>
              <a:t> Services  </a:t>
            </a:r>
            <a:endParaRPr lang="en" sz="3200" cap="none" dirty="0">
              <a:latin typeface="Calibri" charset="0"/>
              <a:ea typeface="Calibri" charset="0"/>
              <a:cs typeface="Calibri" charset="0"/>
              <a:sym typeface="Comic Sans MS"/>
            </a:endParaRPr>
          </a:p>
        </p:txBody>
      </p:sp>
      <p:sp>
        <p:nvSpPr>
          <p:cNvPr id="85" name="Shape 85"/>
          <p:cNvSpPr txBox="1"/>
          <p:nvPr/>
        </p:nvSpPr>
        <p:spPr>
          <a:xfrm>
            <a:off x="412842" y="782400"/>
            <a:ext cx="8374708" cy="4303200"/>
          </a:xfrm>
          <a:prstGeom prst="rect">
            <a:avLst/>
          </a:prstGeom>
          <a:noFill/>
          <a:ln>
            <a:noFill/>
          </a:ln>
        </p:spPr>
        <p:txBody>
          <a:bodyPr wrap="square" lIns="91425" tIns="91425" rIns="91425" bIns="91425" anchor="ctr" anchorCtr="0">
            <a:noAutofit/>
          </a:bodyPr>
          <a:lstStyle/>
          <a:p>
            <a:pPr lvl="0" rtl="0">
              <a:lnSpc>
                <a:spcPct val="115000"/>
              </a:lnSpc>
              <a:spcBef>
                <a:spcPts val="0"/>
              </a:spcBef>
              <a:buNone/>
            </a:pPr>
            <a:endParaRPr lang="en-US" sz="2400" dirty="0" smtClean="0">
              <a:latin typeface="Calibri" charset="0"/>
              <a:ea typeface="Calibri" charset="0"/>
              <a:cs typeface="Calibri" charset="0"/>
              <a:sym typeface="Comic Sans MS"/>
            </a:endParaRPr>
          </a:p>
          <a:p>
            <a:pPr lvl="0" rtl="0">
              <a:lnSpc>
                <a:spcPct val="115000"/>
              </a:lnSpc>
              <a:spcBef>
                <a:spcPts val="0"/>
              </a:spcBef>
              <a:buNone/>
            </a:pPr>
            <a:endParaRPr lang="en-US" sz="2400" dirty="0">
              <a:latin typeface="Calibri" charset="0"/>
              <a:ea typeface="Calibri" charset="0"/>
              <a:cs typeface="Calibri" charset="0"/>
              <a:sym typeface="Comic Sans MS"/>
            </a:endParaRPr>
          </a:p>
          <a:p>
            <a:pPr lvl="0" rtl="0">
              <a:lnSpc>
                <a:spcPct val="115000"/>
              </a:lnSpc>
              <a:spcBef>
                <a:spcPts val="0"/>
              </a:spcBef>
              <a:buNone/>
            </a:pPr>
            <a:r>
              <a:rPr lang="en" sz="2400" dirty="0" smtClean="0">
                <a:latin typeface="Calibri" charset="0"/>
                <a:ea typeface="Calibri" charset="0"/>
                <a:cs typeface="Calibri" charset="0"/>
                <a:sym typeface="Comic Sans MS"/>
              </a:rPr>
              <a:t>Our </a:t>
            </a:r>
            <a:r>
              <a:rPr lang="en" sz="2400" dirty="0">
                <a:latin typeface="Calibri" charset="0"/>
                <a:ea typeface="Calibri" charset="0"/>
                <a:cs typeface="Calibri" charset="0"/>
                <a:sym typeface="Comic Sans MS"/>
              </a:rPr>
              <a:t>services include but not limited </a:t>
            </a:r>
            <a:r>
              <a:rPr lang="en" sz="2400" dirty="0" smtClean="0">
                <a:latin typeface="Calibri" charset="0"/>
                <a:ea typeface="Calibri" charset="0"/>
                <a:cs typeface="Calibri" charset="0"/>
                <a:sym typeface="Comic Sans MS"/>
              </a:rPr>
              <a:t>to:</a:t>
            </a:r>
            <a:endParaRPr lang="en" sz="2400" dirty="0">
              <a:latin typeface="Calibri" charset="0"/>
              <a:ea typeface="Calibri" charset="0"/>
              <a:cs typeface="Calibri" charset="0"/>
              <a:sym typeface="Comic Sans MS"/>
            </a:endParaRPr>
          </a:p>
          <a:p>
            <a:pPr marL="469900" lvl="0" indent="-342900" rtl="0">
              <a:lnSpc>
                <a:spcPct val="115000"/>
              </a:lnSpc>
              <a:spcBef>
                <a:spcPts val="0"/>
              </a:spcBef>
              <a:spcAft>
                <a:spcPts val="0"/>
              </a:spcAft>
              <a:buClr>
                <a:schemeClr val="tx1"/>
              </a:buClr>
              <a:buSzPct val="70000"/>
              <a:buFont typeface="Arial" charset="0"/>
              <a:buChar char="•"/>
            </a:pPr>
            <a:r>
              <a:rPr lang="en" sz="2400" dirty="0">
                <a:latin typeface="Calibri" charset="0"/>
                <a:ea typeface="Calibri" charset="0"/>
                <a:cs typeface="Calibri" charset="0"/>
                <a:sym typeface="Comic Sans MS"/>
              </a:rPr>
              <a:t>Initial consultation.</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 Comprehensive meeting with our designers to get </a:t>
            </a:r>
            <a:r>
              <a:rPr lang="en" sz="2400" dirty="0" smtClean="0">
                <a:solidFill>
                  <a:schemeClr val="tx1"/>
                </a:solidFill>
                <a:latin typeface="Calibri" charset="0"/>
                <a:ea typeface="Calibri" charset="0"/>
                <a:cs typeface="Calibri" charset="0"/>
                <a:sym typeface="Comic Sans MS"/>
              </a:rPr>
              <a:t>a</a:t>
            </a:r>
            <a:r>
              <a:rPr lang="en-US" sz="2400" dirty="0" smtClean="0">
                <a:solidFill>
                  <a:schemeClr val="tx1"/>
                </a:solidFill>
                <a:latin typeface="Calibri" charset="0"/>
                <a:ea typeface="Calibri" charset="0"/>
                <a:cs typeface="Calibri" charset="0"/>
                <a:sym typeface="Comic Sans MS"/>
              </a:rPr>
              <a:t>n </a:t>
            </a:r>
            <a:r>
              <a:rPr lang="en" sz="2400" dirty="0" smtClean="0">
                <a:solidFill>
                  <a:schemeClr val="tx1"/>
                </a:solidFill>
                <a:latin typeface="Calibri" charset="0"/>
                <a:ea typeface="Calibri" charset="0"/>
                <a:cs typeface="Calibri" charset="0"/>
                <a:sym typeface="Comic Sans MS"/>
              </a:rPr>
              <a:t>understanding </a:t>
            </a:r>
            <a:r>
              <a:rPr lang="en" sz="2400" dirty="0">
                <a:solidFill>
                  <a:schemeClr val="tx1"/>
                </a:solidFill>
                <a:latin typeface="Calibri" charset="0"/>
                <a:ea typeface="Calibri" charset="0"/>
                <a:cs typeface="Calibri" charset="0"/>
                <a:sym typeface="Comic Sans MS"/>
              </a:rPr>
              <a:t>of your vision of your dream day.</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Accompany you to 3 tastings and 3 site visits.</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Design support for all aspects of the event.  </a:t>
            </a:r>
          </a:p>
          <a:p>
            <a:pPr marL="469900" lvl="0" indent="-342900" rtl="0">
              <a:lnSpc>
                <a:spcPct val="115000"/>
              </a:lnSpc>
              <a:spcBef>
                <a:spcPts val="0"/>
              </a:spcBef>
              <a:spcAft>
                <a:spcPts val="0"/>
              </a:spcAft>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Create detailed timeline of events and distribute.</a:t>
            </a:r>
          </a:p>
          <a:p>
            <a:pPr marL="469900" lvl="0" indent="-342900" rtl="0">
              <a:lnSpc>
                <a:spcPct val="115000"/>
              </a:lnSpc>
              <a:spcBef>
                <a:spcPts val="0"/>
              </a:spcBef>
              <a:buClr>
                <a:schemeClr val="tx1"/>
              </a:buClr>
              <a:buSzPct val="70000"/>
              <a:buFont typeface="Arial" charset="0"/>
              <a:buChar char="•"/>
            </a:pPr>
            <a:r>
              <a:rPr lang="en" sz="2400" dirty="0">
                <a:solidFill>
                  <a:schemeClr val="tx1"/>
                </a:solidFill>
                <a:latin typeface="Calibri" charset="0"/>
                <a:ea typeface="Calibri" charset="0"/>
                <a:cs typeface="Calibri" charset="0"/>
                <a:sym typeface="Comic Sans MS"/>
              </a:rPr>
              <a:t>Assist with direction of guest seating for ceremony and reception</a:t>
            </a:r>
          </a:p>
          <a:p>
            <a:pPr marL="285750" lvl="0" indent="-285750" rtl="0">
              <a:lnSpc>
                <a:spcPct val="115000"/>
              </a:lnSpc>
              <a:spcBef>
                <a:spcPts val="0"/>
              </a:spcBef>
              <a:buClr>
                <a:schemeClr val="tx1"/>
              </a:buClr>
              <a:buSzPct val="70000"/>
              <a:buFont typeface="Arial" charset="0"/>
              <a:buChar char="•"/>
            </a:pPr>
            <a:endParaRPr sz="1600" b="1" dirty="0">
              <a:solidFill>
                <a:schemeClr val="tx1"/>
              </a:solidFill>
              <a:latin typeface="Comic Sans MS"/>
              <a:ea typeface="Comic Sans MS"/>
              <a:cs typeface="Comic Sans MS"/>
              <a:sym typeface="Comic Sans MS"/>
            </a:endParaRPr>
          </a:p>
          <a:p>
            <a:pPr marL="285750" lvl="0" indent="-285750" rtl="0">
              <a:lnSpc>
                <a:spcPct val="115000"/>
              </a:lnSpc>
              <a:spcBef>
                <a:spcPts val="0"/>
              </a:spcBef>
              <a:buClr>
                <a:schemeClr val="tx1"/>
              </a:buClr>
              <a:buSzPct val="70000"/>
              <a:buFont typeface="Arial" charset="0"/>
              <a:buChar char="•"/>
            </a:pPr>
            <a:endParaRPr b="1" i="1" dirty="0">
              <a:solidFill>
                <a:schemeClr val="lt1"/>
              </a:solidFill>
              <a:latin typeface="Comic Sans MS"/>
              <a:ea typeface="Comic Sans MS"/>
              <a:cs typeface="Comic Sans MS"/>
              <a:sym typeface="Comic Sans M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cap="none" dirty="0" smtClean="0">
                <a:latin typeface="Calibri" charset="0"/>
                <a:ea typeface="Calibri" charset="0"/>
                <a:cs typeface="Calibri" charset="0"/>
              </a:rPr>
              <a:t>Pricing Strategy</a:t>
            </a:r>
            <a:endParaRPr lang="en-US" sz="3200" cap="none" dirty="0">
              <a:latin typeface="Calibri" charset="0"/>
              <a:ea typeface="Calibri" charset="0"/>
              <a:cs typeface="Calibri" charset="0"/>
            </a:endParaRPr>
          </a:p>
        </p:txBody>
      </p:sp>
      <p:sp>
        <p:nvSpPr>
          <p:cNvPr id="3" name="Text Placeholder 2"/>
          <p:cNvSpPr>
            <a:spLocks noGrp="1"/>
          </p:cNvSpPr>
          <p:nvPr>
            <p:ph type="body" idx="1"/>
          </p:nvPr>
        </p:nvSpPr>
        <p:spPr/>
        <p:txBody>
          <a:bodyPr>
            <a:noAutofit/>
          </a:bodyPr>
          <a:lstStyle/>
          <a:p>
            <a:r>
              <a:rPr lang="en-US" sz="2400" cap="none" dirty="0" smtClean="0">
                <a:latin typeface="Calibri" charset="0"/>
                <a:ea typeface="Calibri" charset="0"/>
                <a:cs typeface="Calibri" charset="0"/>
              </a:rPr>
              <a:t>An hourly rate for the time we spend on the event.</a:t>
            </a:r>
          </a:p>
          <a:p>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A percentage of the customer's total budget for the event.</a:t>
            </a:r>
          </a:p>
          <a:p>
            <a:pPr fontAlgn="base"/>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And a set fee that covers all of our time and costs in managing the event.</a:t>
            </a:r>
          </a:p>
          <a:p>
            <a:pPr fontAlgn="base"/>
            <a:endParaRPr lang="en-US" sz="2400" cap="none" dirty="0" smtClean="0">
              <a:latin typeface="Calibri" charset="0"/>
              <a:ea typeface="Calibri" charset="0"/>
              <a:cs typeface="Calibri" charset="0"/>
            </a:endParaRPr>
          </a:p>
          <a:p>
            <a:pPr fontAlgn="base"/>
            <a:r>
              <a:rPr lang="en-US" sz="2400" cap="none" dirty="0" smtClean="0">
                <a:latin typeface="Calibri" charset="0"/>
                <a:ea typeface="Calibri" charset="0"/>
                <a:cs typeface="Calibri" charset="0"/>
              </a:rPr>
              <a:t> Our charge per hour will be between $75 to 250$. </a:t>
            </a:r>
            <a:endParaRPr lang="en-US" sz="2400" cap="none" dirty="0">
              <a:latin typeface="Calibri" charset="0"/>
              <a:ea typeface="Calibri" charset="0"/>
              <a:cs typeface="Calibri"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extLst>
      <p:ext uri="{BB962C8B-B14F-4D97-AF65-F5344CB8AC3E}">
        <p14:creationId xmlns:p14="http://schemas.microsoft.com/office/powerpoint/2010/main" val="15902161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Target Market </a:t>
            </a:r>
            <a:endParaRPr lang="en" sz="3200" cap="none" dirty="0">
              <a:latin typeface="Calibri" charset="0"/>
              <a:ea typeface="Calibri" charset="0"/>
              <a:cs typeface="Calibri" charset="0"/>
            </a:endParaRPr>
          </a:p>
        </p:txBody>
      </p:sp>
      <p:sp>
        <p:nvSpPr>
          <p:cNvPr id="91" name="Shape 91"/>
          <p:cNvSpPr txBox="1">
            <a:spLocks noGrp="1"/>
          </p:cNvSpPr>
          <p:nvPr>
            <p:ph type="body" idx="1"/>
          </p:nvPr>
        </p:nvSpPr>
        <p:spPr>
          <a:prstGeom prst="rect">
            <a:avLst/>
          </a:prstGeom>
        </p:spPr>
        <p:txBody>
          <a:bodyPr wrap="square" lIns="91425" tIns="91425" rIns="91425" bIns="91425" anchor="t" anchorCtr="0">
            <a:noAutofit/>
          </a:bodyPr>
          <a:lstStyle/>
          <a:p>
            <a:pPr marL="0" indent="0">
              <a:buNone/>
            </a:pPr>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Four categories weddings, birthday parties, special occasions and graduations parties. </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Our target market mainly concentrate on individuals and families</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We are flexible because we work with the customer budget</a:t>
            </a:r>
          </a:p>
          <a:p>
            <a:pPr marL="0" indent="0">
              <a:buNone/>
            </a:pPr>
            <a:endParaRPr lang="en-US" sz="2400" cap="none" dirty="0" smtClean="0">
              <a:latin typeface="Calibri" charset="0"/>
              <a:ea typeface="Calibri" charset="0"/>
              <a:cs typeface="Calibri"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prstGeom prst="rect">
            <a:avLst/>
          </a:prstGeom>
        </p:spPr>
        <p:txBody>
          <a:bodyPr wrap="square" lIns="91425" tIns="91425" rIns="91425" bIns="91425" anchor="t" anchorCtr="0">
            <a:noAutofit/>
          </a:bodyPr>
          <a:lstStyle/>
          <a:p>
            <a:pPr lvl="0">
              <a:spcBef>
                <a:spcPts val="0"/>
              </a:spcBef>
              <a:buNone/>
            </a:pPr>
            <a:r>
              <a:rPr lang="en" sz="3200" cap="none" dirty="0" smtClean="0">
                <a:latin typeface="Calibri" charset="0"/>
                <a:ea typeface="Calibri" charset="0"/>
                <a:cs typeface="Calibri" charset="0"/>
              </a:rPr>
              <a:t>Competitors </a:t>
            </a:r>
            <a:endParaRPr lang="en" sz="3200" cap="none" dirty="0">
              <a:latin typeface="Calibri" charset="0"/>
              <a:ea typeface="Calibri" charset="0"/>
              <a:cs typeface="Calibri" charset="0"/>
            </a:endParaRPr>
          </a:p>
        </p:txBody>
      </p:sp>
      <p:sp>
        <p:nvSpPr>
          <p:cNvPr id="97" name="Shape 97"/>
          <p:cNvSpPr txBox="1">
            <a:spLocks noGrp="1"/>
          </p:cNvSpPr>
          <p:nvPr>
            <p:ph type="body" idx="1"/>
          </p:nvPr>
        </p:nvSpPr>
        <p:spPr>
          <a:xfrm>
            <a:off x="311700" y="1347537"/>
            <a:ext cx="8520600" cy="3525252"/>
          </a:xfrm>
          <a:prstGeom prst="rect">
            <a:avLst/>
          </a:prstGeom>
        </p:spPr>
        <p:txBody>
          <a:bodyPr wrap="square" lIns="91425" tIns="91425" rIns="91425" bIns="91425" anchor="t" anchorCtr="0">
            <a:noAutofit/>
          </a:bodyPr>
          <a:lstStyle/>
          <a:p>
            <a:r>
              <a:rPr lang="en-US" sz="2400" cap="none" dirty="0" smtClean="0">
                <a:latin typeface="Calibri" charset="0"/>
                <a:ea typeface="Calibri" charset="0"/>
                <a:cs typeface="Calibri" charset="0"/>
              </a:rPr>
              <a:t>We have many competitors in the Chicago metropolitan area</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Most of the competitors specializes in wedding parties </a:t>
            </a:r>
          </a:p>
          <a:p>
            <a:pPr marL="0" indent="0">
              <a:buNone/>
            </a:pPr>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Living it up events: is a direct competitor</a:t>
            </a:r>
          </a:p>
          <a:p>
            <a:endParaRPr lang="en-US" sz="2400" cap="none" dirty="0" smtClean="0">
              <a:latin typeface="Calibri" charset="0"/>
              <a:ea typeface="Calibri" charset="0"/>
              <a:cs typeface="Calibri" charset="0"/>
            </a:endParaRPr>
          </a:p>
          <a:p>
            <a:r>
              <a:rPr lang="en-US" sz="2400" cap="none" dirty="0" smtClean="0">
                <a:latin typeface="Calibri" charset="0"/>
                <a:ea typeface="Calibri" charset="0"/>
                <a:cs typeface="Calibri" charset="0"/>
              </a:rPr>
              <a:t> They have three categories, social, corporate and weddings </a:t>
            </a:r>
          </a:p>
          <a:p>
            <a:pPr lvl="0">
              <a:spcBef>
                <a:spcPts val="0"/>
              </a:spcBef>
              <a:buNone/>
            </a:pPr>
            <a:endParaRPr lang="en-US" sz="2400" dirty="0">
              <a:latin typeface="Calibri" charset="0"/>
              <a:ea typeface="Calibri" charset="0"/>
              <a:cs typeface="Calibri" charset="0"/>
            </a:endParaRPr>
          </a:p>
          <a:p>
            <a:pPr lvl="0">
              <a:spcBef>
                <a:spcPts val="0"/>
              </a:spcBef>
              <a:buNone/>
            </a:pPr>
            <a:endParaRPr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95674" y="-87483"/>
            <a:ext cx="1764408" cy="1615494"/>
          </a:xfrm>
          <a:prstGeom prst="rect">
            <a:avLst/>
          </a:prstGeom>
          <a:ln>
            <a:noFill/>
          </a:ln>
          <a:effectLst>
            <a:outerShdw dist="50800" dir="9420000" sx="120000" sy="120000" algn="ctr" rotWithShape="0">
              <a:schemeClr val="bg1">
                <a:alpha val="0"/>
              </a:schemeClr>
            </a:outerShdw>
            <a:softEdge rad="112500"/>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Droplet</Template>
  <TotalTime>275</TotalTime>
  <Words>695</Words>
  <Application>Microsoft Macintosh PowerPoint</Application>
  <PresentationFormat>On-screen Show (16:9)</PresentationFormat>
  <Paragraphs>114</Paragraphs>
  <Slides>15</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Baskerville Old Face</vt:lpstr>
      <vt:lpstr>Calibri</vt:lpstr>
      <vt:lpstr>Comic Sans MS</vt:lpstr>
      <vt:lpstr>Tw Cen MT</vt:lpstr>
      <vt:lpstr>Wingdings</vt:lpstr>
      <vt:lpstr>Arial</vt:lpstr>
      <vt:lpstr>Droplet</vt:lpstr>
      <vt:lpstr>A-Z Easy Planning</vt:lpstr>
      <vt:lpstr>Presentation Outline</vt:lpstr>
      <vt:lpstr>Company Overview </vt:lpstr>
      <vt:lpstr>Company Strategy </vt:lpstr>
      <vt:lpstr>Company Strategy </vt:lpstr>
      <vt:lpstr> Services  </vt:lpstr>
      <vt:lpstr>Pricing Strategy</vt:lpstr>
      <vt:lpstr>Target Market </vt:lpstr>
      <vt:lpstr>Competitors </vt:lpstr>
      <vt:lpstr>Website Hierarchy </vt:lpstr>
      <vt:lpstr> Technical Aspect </vt:lpstr>
      <vt:lpstr>Technical Aspect</vt:lpstr>
      <vt:lpstr>How Does The Website Help Our Business?</vt:lpstr>
      <vt:lpstr>Future Enhancements </vt:lpstr>
      <vt:lpstr>PowerPoint Presentation</vt:lpstr>
    </vt:vector>
  </TitlesOfParts>
  <LinksUpToDate>false</LinksUpToDate>
  <SharedDoc>false</SharedDoc>
  <HyperlinksChanged>false</HyperlinksChanged>
  <AppVersion>15.0039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Easy planning </dc:title>
  <cp:lastModifiedBy>Alhusayki, Laila</cp:lastModifiedBy>
  <cp:revision>26</cp:revision>
  <dcterms:modified xsi:type="dcterms:W3CDTF">2017-12-04T18:55:26Z</dcterms:modified>
</cp:coreProperties>
</file>